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embedTrueTypeFonts="1" saveSubsetFonts="1">
  <p:sldMasterIdLst>
    <p:sldMasterId id="2147483690" r:id="rId1"/>
  </p:sldMasterIdLst>
  <p:notesMasterIdLst>
    <p:notesMasterId r:id="rId15"/>
  </p:notesMasterIdLst>
  <p:handoutMasterIdLst>
    <p:handoutMasterId r:id="rId16"/>
  </p:handoutMasterIdLst>
  <p:sldIdLst>
    <p:sldId id="256" r:id="rId2"/>
    <p:sldId id="307" r:id="rId3"/>
    <p:sldId id="312" r:id="rId4"/>
    <p:sldId id="313" r:id="rId5"/>
    <p:sldId id="320" r:id="rId6"/>
    <p:sldId id="310" r:id="rId7"/>
    <p:sldId id="324" r:id="rId8"/>
    <p:sldId id="322" r:id="rId9"/>
    <p:sldId id="318" r:id="rId10"/>
    <p:sldId id="316" r:id="rId11"/>
    <p:sldId id="328" r:id="rId12"/>
    <p:sldId id="327" r:id="rId13"/>
    <p:sldId id="325" r:id="rId14"/>
  </p:sldIdLst>
  <p:sldSz cx="9144000" cy="6858000" type="screen4x3"/>
  <p:notesSz cx="6858000" cy="9144000"/>
  <p:embeddedFontLst>
    <p:embeddedFont>
      <p:font typeface="Franklin Gothic Book" panose="020B0503020102020204" pitchFamily="34" charset="0"/>
      <p:regular r:id="rId17"/>
      <p:italic r:id="rId18"/>
    </p:embeddedFont>
    <p:embeddedFont>
      <p:font typeface="Franklin Gothic Medium" panose="020B0603020102020204" pitchFamily="34" charset="0"/>
      <p:regular r:id="rId19"/>
      <p:italic r:id="rId20"/>
    </p:embeddedFont>
    <p:embeddedFont>
      <p:font typeface="Verdana" panose="020B0604030504040204" pitchFamily="34" charset="0"/>
      <p:regular r:id="rId21"/>
      <p:bold r:id="rId22"/>
      <p:italic r:id="rId23"/>
      <p:boldItalic r:id="rId24"/>
    </p:embeddedFont>
    <p:embeddedFont>
      <p:font typeface="微软雅黑" panose="020B0503020204020204" pitchFamily="34" charset="-122"/>
      <p:regular r:id="rId25"/>
      <p:bold r:id="rId26"/>
    </p:embeddedFont>
  </p:embeddedFont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华文细黑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华文细黑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华文细黑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华文细黑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华文细黑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华文细黑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华文细黑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华文细黑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华文细黑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4110">
          <p15:clr>
            <a:srgbClr val="A4A3A4"/>
          </p15:clr>
        </p15:guide>
        <p15:guide id="3" orient="horz" pos="799">
          <p15:clr>
            <a:srgbClr val="A4A3A4"/>
          </p15:clr>
        </p15:guide>
        <p15:guide id="4" pos="5465">
          <p15:clr>
            <a:srgbClr val="A4A3A4"/>
          </p15:clr>
        </p15:guide>
        <p15:guide id="5" pos="2880">
          <p15:clr>
            <a:srgbClr val="A4A3A4"/>
          </p15:clr>
        </p15:guide>
        <p15:guide id="6" pos="61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77777"/>
    <a:srgbClr val="CC0000"/>
    <a:srgbClr val="DDDDDD"/>
    <a:srgbClr val="F8F8F8"/>
    <a:srgbClr val="B2B2B2"/>
    <a:srgbClr val="EAEAEA"/>
    <a:srgbClr val="154169"/>
    <a:srgbClr val="2269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692" autoAdjust="0"/>
    <p:restoredTop sz="94660" autoAdjust="0"/>
  </p:normalViewPr>
  <p:slideViewPr>
    <p:cSldViewPr>
      <p:cViewPr varScale="1">
        <p:scale>
          <a:sx n="90" d="100"/>
          <a:sy n="90" d="100"/>
        </p:scale>
        <p:origin x="1548" y="102"/>
      </p:cViewPr>
      <p:guideLst>
        <p:guide orient="horz" pos="2160"/>
        <p:guide orient="horz" pos="4110"/>
        <p:guide orient="horz" pos="799"/>
        <p:guide pos="5465"/>
        <p:guide pos="2880"/>
        <p:guide pos="61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4" d="100"/>
        <a:sy n="144" d="100"/>
      </p:scale>
      <p:origin x="0" y="0"/>
    </p:cViewPr>
  </p:sorterViewPr>
  <p:notesViewPr>
    <p:cSldViewPr>
      <p:cViewPr varScale="1">
        <p:scale>
          <a:sx n="68" d="100"/>
          <a:sy n="68" d="100"/>
        </p:scale>
        <p:origin x="-2856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font" Target="fonts/font4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7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10B2F82-B79C-427C-A23C-B48EF3754699}" type="doc">
      <dgm:prSet loTypeId="urn:microsoft.com/office/officeart/2005/8/layout/list1" loCatId="list" qsTypeId="urn:microsoft.com/office/officeart/2005/8/quickstyle/simple4" qsCatId="simple" csTypeId="urn:microsoft.com/office/officeart/2005/8/colors/colorful1#1" csCatId="colorful" phldr="1"/>
      <dgm:spPr/>
      <dgm:t>
        <a:bodyPr/>
        <a:lstStyle/>
        <a:p>
          <a:endParaRPr lang="zh-CN" altLang="en-US"/>
        </a:p>
      </dgm:t>
    </dgm:pt>
    <dgm:pt modelId="{374AA752-547F-40CB-AE94-D2008FCCF89B}">
      <dgm:prSet phldrT="[文本]" custT="1"/>
      <dgm:spPr/>
      <dgm:t>
        <a:bodyPr/>
        <a:lstStyle/>
        <a:p>
          <a:r>
            <a:rPr lang="zh-CN" altLang="en-US" sz="1600" b="0" dirty="0">
              <a:latin typeface="微软雅黑" pitchFamily="34" charset="-122"/>
              <a:ea typeface="微软雅黑" pitchFamily="34" charset="-122"/>
            </a:rPr>
            <a:t>第一章：场景</a:t>
          </a:r>
        </a:p>
      </dgm:t>
    </dgm:pt>
    <dgm:pt modelId="{A64F782F-7632-4805-B219-CDC6FBCEB097}" type="parTrans" cxnId="{4EBB0375-FFE2-462E-826D-7A575BB9C29E}">
      <dgm:prSet/>
      <dgm:spPr/>
      <dgm:t>
        <a:bodyPr/>
        <a:lstStyle/>
        <a:p>
          <a:endParaRPr lang="zh-CN" altLang="en-US"/>
        </a:p>
      </dgm:t>
    </dgm:pt>
    <dgm:pt modelId="{7F4F39E0-4DF9-4ED8-815F-91370551AA28}" type="sibTrans" cxnId="{4EBB0375-FFE2-462E-826D-7A575BB9C29E}">
      <dgm:prSet/>
      <dgm:spPr/>
      <dgm:t>
        <a:bodyPr/>
        <a:lstStyle/>
        <a:p>
          <a:endParaRPr lang="zh-CN" altLang="en-US"/>
        </a:p>
      </dgm:t>
    </dgm:pt>
    <dgm:pt modelId="{C50A329C-3C1C-4645-B6F2-27436982509B}">
      <dgm:prSet phldrT="[文本]" custT="1"/>
      <dgm:spPr/>
      <dgm:t>
        <a:bodyPr/>
        <a:lstStyle/>
        <a:p>
          <a:r>
            <a:rPr lang="zh-CN" altLang="en-US" sz="1600" b="0" dirty="0">
              <a:latin typeface="微软雅黑" pitchFamily="34" charset="-122"/>
              <a:ea typeface="微软雅黑" pitchFamily="34" charset="-122"/>
            </a:rPr>
            <a:t>第二章：功能</a:t>
          </a:r>
        </a:p>
      </dgm:t>
    </dgm:pt>
    <dgm:pt modelId="{E0872252-049A-40DB-9162-BB5A0C86F29D}" type="parTrans" cxnId="{3BB9375E-100E-45DC-BF05-F870C31A4400}">
      <dgm:prSet/>
      <dgm:spPr/>
      <dgm:t>
        <a:bodyPr/>
        <a:lstStyle/>
        <a:p>
          <a:endParaRPr lang="zh-CN" altLang="en-US"/>
        </a:p>
      </dgm:t>
    </dgm:pt>
    <dgm:pt modelId="{E241F953-D157-4D91-BD76-9D437B7BCD92}" type="sibTrans" cxnId="{3BB9375E-100E-45DC-BF05-F870C31A4400}">
      <dgm:prSet/>
      <dgm:spPr/>
      <dgm:t>
        <a:bodyPr/>
        <a:lstStyle/>
        <a:p>
          <a:endParaRPr lang="zh-CN" altLang="en-US"/>
        </a:p>
      </dgm:t>
    </dgm:pt>
    <dgm:pt modelId="{63F2FF93-04DD-4116-8D98-A1FC5FD1CA7E}">
      <dgm:prSet phldrT="[文本]" custT="1"/>
      <dgm:spPr/>
      <dgm:t>
        <a:bodyPr/>
        <a:lstStyle/>
        <a:p>
          <a:r>
            <a:rPr lang="zh-CN" altLang="en-US" sz="1600" b="0" dirty="0">
              <a:latin typeface="微软雅黑" pitchFamily="34" charset="-122"/>
              <a:ea typeface="微软雅黑" pitchFamily="34" charset="-122"/>
            </a:rPr>
            <a:t>第三章：特点</a:t>
          </a:r>
        </a:p>
      </dgm:t>
    </dgm:pt>
    <dgm:pt modelId="{04C0E912-97AF-4C69-B896-1BACBF954435}" type="parTrans" cxnId="{5AB3DB2B-1822-436D-B772-47F07222665F}">
      <dgm:prSet/>
      <dgm:spPr/>
      <dgm:t>
        <a:bodyPr/>
        <a:lstStyle/>
        <a:p>
          <a:endParaRPr lang="zh-CN" altLang="en-US"/>
        </a:p>
      </dgm:t>
    </dgm:pt>
    <dgm:pt modelId="{F6D70DC2-F45D-43C6-90F9-020C4BD10F30}" type="sibTrans" cxnId="{5AB3DB2B-1822-436D-B772-47F07222665F}">
      <dgm:prSet/>
      <dgm:spPr/>
      <dgm:t>
        <a:bodyPr/>
        <a:lstStyle/>
        <a:p>
          <a:endParaRPr lang="zh-CN" altLang="en-US"/>
        </a:p>
      </dgm:t>
    </dgm:pt>
    <dgm:pt modelId="{20F00358-3D1C-4D03-AE33-27F0B87A56E3}">
      <dgm:prSet phldrT="[文本]" custT="1"/>
      <dgm:spPr/>
      <dgm:t>
        <a:bodyPr/>
        <a:lstStyle/>
        <a:p>
          <a:r>
            <a:rPr lang="zh-CN" altLang="en-US" sz="1600" b="0" dirty="0">
              <a:latin typeface="微软雅黑" pitchFamily="34" charset="-122"/>
              <a:ea typeface="微软雅黑" pitchFamily="34" charset="-122"/>
            </a:rPr>
            <a:t>第五章：作用</a:t>
          </a:r>
        </a:p>
      </dgm:t>
    </dgm:pt>
    <dgm:pt modelId="{DF4F3FF0-A310-4EBB-B2E0-9A5FE895EB39}" type="parTrans" cxnId="{C4D3A398-1B76-4123-900C-06DAF5DB4A6B}">
      <dgm:prSet/>
      <dgm:spPr/>
      <dgm:t>
        <a:bodyPr/>
        <a:lstStyle/>
        <a:p>
          <a:endParaRPr lang="zh-CN" altLang="en-US"/>
        </a:p>
      </dgm:t>
    </dgm:pt>
    <dgm:pt modelId="{F6DF8D49-10E8-4A80-8A45-E0264B12A6CE}" type="sibTrans" cxnId="{C4D3A398-1B76-4123-900C-06DAF5DB4A6B}">
      <dgm:prSet/>
      <dgm:spPr/>
      <dgm:t>
        <a:bodyPr/>
        <a:lstStyle/>
        <a:p>
          <a:endParaRPr lang="zh-CN" altLang="en-US"/>
        </a:p>
      </dgm:t>
    </dgm:pt>
    <dgm:pt modelId="{9ECCD7E7-1AD2-4A37-BA0A-2F9EAEBF8DF9}">
      <dgm:prSet phldrT="[文本]" custT="1"/>
      <dgm:spPr>
        <a:solidFill>
          <a:srgbClr val="00B050"/>
        </a:solidFill>
      </dgm:spPr>
      <dgm:t>
        <a:bodyPr/>
        <a:lstStyle/>
        <a:p>
          <a:r>
            <a:rPr lang="zh-CN" altLang="en-US" sz="1600" b="0" dirty="0">
              <a:latin typeface="微软雅黑" pitchFamily="34" charset="-122"/>
              <a:ea typeface="微软雅黑" pitchFamily="34" charset="-122"/>
            </a:rPr>
            <a:t>第六章：与传统监测的区别</a:t>
          </a:r>
        </a:p>
      </dgm:t>
    </dgm:pt>
    <dgm:pt modelId="{6FD2BD53-7998-4A02-ADC3-AE4B557874D5}" type="parTrans" cxnId="{637BE428-D2E0-4C57-90E7-E1D5A4C66968}">
      <dgm:prSet/>
      <dgm:spPr/>
      <dgm:t>
        <a:bodyPr/>
        <a:lstStyle/>
        <a:p>
          <a:endParaRPr lang="zh-CN" altLang="en-US"/>
        </a:p>
      </dgm:t>
    </dgm:pt>
    <dgm:pt modelId="{E3A40C77-0E16-4277-8853-00BB692E14E1}" type="sibTrans" cxnId="{637BE428-D2E0-4C57-90E7-E1D5A4C66968}">
      <dgm:prSet/>
      <dgm:spPr/>
      <dgm:t>
        <a:bodyPr/>
        <a:lstStyle/>
        <a:p>
          <a:endParaRPr lang="zh-CN" altLang="en-US"/>
        </a:p>
      </dgm:t>
    </dgm:pt>
    <dgm:pt modelId="{FFF234F4-CE5D-4ED9-BBF0-F085758518DF}">
      <dgm:prSet phldrT="[文本]" custT="1"/>
      <dgm:spPr>
        <a:solidFill>
          <a:srgbClr val="002060"/>
        </a:solidFill>
      </dgm:spPr>
      <dgm:t>
        <a:bodyPr/>
        <a:lstStyle/>
        <a:p>
          <a:r>
            <a:rPr lang="zh-CN" altLang="en-US" sz="1600" b="0" dirty="0">
              <a:latin typeface="微软雅黑" pitchFamily="34" charset="-122"/>
              <a:ea typeface="微软雅黑" pitchFamily="34" charset="-122"/>
            </a:rPr>
            <a:t>第七章：合作流程</a:t>
          </a:r>
        </a:p>
      </dgm:t>
    </dgm:pt>
    <dgm:pt modelId="{276DF737-2FE8-4ABD-9066-E685E8F1B54D}" type="parTrans" cxnId="{1522E7D0-34C9-4BE7-B153-27E3CBC6CDA7}">
      <dgm:prSet/>
      <dgm:spPr/>
      <dgm:t>
        <a:bodyPr/>
        <a:lstStyle/>
        <a:p>
          <a:endParaRPr lang="zh-CN" altLang="en-US"/>
        </a:p>
      </dgm:t>
    </dgm:pt>
    <dgm:pt modelId="{E873D21D-3369-44B8-98CF-F1C97168C014}" type="sibTrans" cxnId="{1522E7D0-34C9-4BE7-B153-27E3CBC6CDA7}">
      <dgm:prSet/>
      <dgm:spPr/>
      <dgm:t>
        <a:bodyPr/>
        <a:lstStyle/>
        <a:p>
          <a:endParaRPr lang="zh-CN" altLang="en-US"/>
        </a:p>
      </dgm:t>
    </dgm:pt>
    <dgm:pt modelId="{635DE213-8116-4201-A279-7A5CD9B2E9A9}">
      <dgm:prSet phldrT="[文本]" custT="1"/>
      <dgm:spPr/>
      <dgm:t>
        <a:bodyPr/>
        <a:lstStyle/>
        <a:p>
          <a:r>
            <a:rPr lang="zh-CN" altLang="en-US" sz="1600" b="0" dirty="0">
              <a:latin typeface="微软雅黑" pitchFamily="34" charset="-122"/>
              <a:ea typeface="微软雅黑" pitchFamily="34" charset="-122"/>
            </a:rPr>
            <a:t>第四章：技术实现方式</a:t>
          </a:r>
        </a:p>
      </dgm:t>
    </dgm:pt>
    <dgm:pt modelId="{1FC055DD-E8D7-4A66-9279-7F1832B7382E}" type="parTrans" cxnId="{2CC24878-9BE5-4AFC-A3BA-0EDE51084A30}">
      <dgm:prSet/>
      <dgm:spPr/>
      <dgm:t>
        <a:bodyPr/>
        <a:lstStyle/>
        <a:p>
          <a:endParaRPr lang="zh-CN" altLang="en-US"/>
        </a:p>
      </dgm:t>
    </dgm:pt>
    <dgm:pt modelId="{E51FC2D6-901D-4616-83D8-88FE3ACF44BB}" type="sibTrans" cxnId="{2CC24878-9BE5-4AFC-A3BA-0EDE51084A30}">
      <dgm:prSet/>
      <dgm:spPr/>
      <dgm:t>
        <a:bodyPr/>
        <a:lstStyle/>
        <a:p>
          <a:endParaRPr lang="zh-CN" altLang="en-US"/>
        </a:p>
      </dgm:t>
    </dgm:pt>
    <dgm:pt modelId="{0C061960-B0BA-49F4-8A82-7CAEF02CC07A}">
      <dgm:prSet phldrT="[文本]" custT="1"/>
      <dgm:spPr>
        <a:solidFill>
          <a:schemeClr val="accent2">
            <a:lumMod val="50000"/>
          </a:schemeClr>
        </a:solidFill>
      </dgm:spPr>
      <dgm:t>
        <a:bodyPr/>
        <a:lstStyle/>
        <a:p>
          <a:r>
            <a:rPr lang="zh-CN" altLang="en-US" sz="1600" b="0" dirty="0">
              <a:latin typeface="微软雅黑" pitchFamily="34" charset="-122"/>
              <a:ea typeface="微软雅黑" pitchFamily="34" charset="-122"/>
            </a:rPr>
            <a:t>第八章：公司介绍</a:t>
          </a:r>
        </a:p>
      </dgm:t>
    </dgm:pt>
    <dgm:pt modelId="{C6AEBA5B-DC52-41DB-A946-E6202A19FF3C}" type="parTrans" cxnId="{1D256163-0D85-40B1-8ADB-9591D9B9B10C}">
      <dgm:prSet/>
      <dgm:spPr/>
      <dgm:t>
        <a:bodyPr/>
        <a:lstStyle/>
        <a:p>
          <a:endParaRPr lang="zh-CN" altLang="en-US"/>
        </a:p>
      </dgm:t>
    </dgm:pt>
    <dgm:pt modelId="{EF523C4F-8A7B-4979-8EB4-BDBC5E60ADE0}" type="sibTrans" cxnId="{1D256163-0D85-40B1-8ADB-9591D9B9B10C}">
      <dgm:prSet/>
      <dgm:spPr/>
      <dgm:t>
        <a:bodyPr/>
        <a:lstStyle/>
        <a:p>
          <a:endParaRPr lang="zh-CN" altLang="en-US"/>
        </a:p>
      </dgm:t>
    </dgm:pt>
    <dgm:pt modelId="{B84D2BB1-E84B-4056-98E6-61ED17E1507C}">
      <dgm:prSet phldrT="[文本]" custT="1"/>
      <dgm:spPr>
        <a:solidFill>
          <a:srgbClr val="0070C0"/>
        </a:solidFill>
      </dgm:spPr>
      <dgm:t>
        <a:bodyPr/>
        <a:lstStyle/>
        <a:p>
          <a:r>
            <a:rPr lang="zh-CN" altLang="en-US" sz="1600" b="0" dirty="0">
              <a:latin typeface="微软雅黑" pitchFamily="34" charset="-122"/>
              <a:ea typeface="微软雅黑" pitchFamily="34" charset="-122"/>
            </a:rPr>
            <a:t>第九章</a:t>
          </a:r>
          <a:r>
            <a:rPr lang="en-US" altLang="zh-CN" sz="1600" b="0" dirty="0">
              <a:latin typeface="微软雅黑" pitchFamily="34" charset="-122"/>
              <a:ea typeface="微软雅黑" pitchFamily="34" charset="-122"/>
            </a:rPr>
            <a:t>:</a:t>
          </a:r>
          <a:r>
            <a:rPr lang="zh-CN" altLang="en-US" sz="1600" b="0" dirty="0">
              <a:latin typeface="微软雅黑" pitchFamily="34" charset="-122"/>
              <a:ea typeface="微软雅黑" pitchFamily="34" charset="-122"/>
            </a:rPr>
            <a:t>合作策略 </a:t>
          </a:r>
        </a:p>
      </dgm:t>
    </dgm:pt>
    <dgm:pt modelId="{6FC54781-8487-490C-B139-26AE218B896B}" type="parTrans" cxnId="{07E9C3E3-0F1A-496F-A406-FB14959319E8}">
      <dgm:prSet/>
      <dgm:spPr/>
      <dgm:t>
        <a:bodyPr/>
        <a:lstStyle/>
        <a:p>
          <a:endParaRPr lang="zh-CN" altLang="en-US"/>
        </a:p>
      </dgm:t>
    </dgm:pt>
    <dgm:pt modelId="{D55B812E-1662-42E5-9DE9-50C91DCCD5C9}" type="sibTrans" cxnId="{07E9C3E3-0F1A-496F-A406-FB14959319E8}">
      <dgm:prSet/>
      <dgm:spPr/>
      <dgm:t>
        <a:bodyPr/>
        <a:lstStyle/>
        <a:p>
          <a:endParaRPr lang="zh-CN" altLang="en-US"/>
        </a:p>
      </dgm:t>
    </dgm:pt>
    <dgm:pt modelId="{4E98B8CC-C66B-4F58-91D4-9055184D5B16}" type="pres">
      <dgm:prSet presAssocID="{410B2F82-B79C-427C-A23C-B48EF3754699}" presName="linear" presStyleCnt="0">
        <dgm:presLayoutVars>
          <dgm:dir/>
          <dgm:animLvl val="lvl"/>
          <dgm:resizeHandles val="exact"/>
        </dgm:presLayoutVars>
      </dgm:prSet>
      <dgm:spPr/>
    </dgm:pt>
    <dgm:pt modelId="{EB13B648-FFB9-4280-A71F-36ABC06394FB}" type="pres">
      <dgm:prSet presAssocID="{374AA752-547F-40CB-AE94-D2008FCCF89B}" presName="parentLin" presStyleCnt="0"/>
      <dgm:spPr/>
    </dgm:pt>
    <dgm:pt modelId="{D7151985-55A3-4E44-A74A-49942EF8F1CD}" type="pres">
      <dgm:prSet presAssocID="{374AA752-547F-40CB-AE94-D2008FCCF89B}" presName="parentLeftMargin" presStyleLbl="node1" presStyleIdx="0" presStyleCnt="9"/>
      <dgm:spPr/>
    </dgm:pt>
    <dgm:pt modelId="{C1DBDE0F-06E1-4F2B-B262-BCCA8FA58BC7}" type="pres">
      <dgm:prSet presAssocID="{374AA752-547F-40CB-AE94-D2008FCCF89B}" presName="parentText" presStyleLbl="node1" presStyleIdx="0" presStyleCnt="9">
        <dgm:presLayoutVars>
          <dgm:chMax val="0"/>
          <dgm:bulletEnabled val="1"/>
        </dgm:presLayoutVars>
      </dgm:prSet>
      <dgm:spPr/>
    </dgm:pt>
    <dgm:pt modelId="{FA83A66E-4410-453B-86AD-CEA24CD45054}" type="pres">
      <dgm:prSet presAssocID="{374AA752-547F-40CB-AE94-D2008FCCF89B}" presName="negativeSpace" presStyleCnt="0"/>
      <dgm:spPr/>
    </dgm:pt>
    <dgm:pt modelId="{F95C0E67-4A44-41CC-A25B-C6227FE7020B}" type="pres">
      <dgm:prSet presAssocID="{374AA752-547F-40CB-AE94-D2008FCCF89B}" presName="childText" presStyleLbl="conFgAcc1" presStyleIdx="0" presStyleCnt="9">
        <dgm:presLayoutVars>
          <dgm:bulletEnabled val="1"/>
        </dgm:presLayoutVars>
      </dgm:prSet>
      <dgm:spPr/>
    </dgm:pt>
    <dgm:pt modelId="{5E4D2D06-9C95-4ED3-A810-82484ACACC2F}" type="pres">
      <dgm:prSet presAssocID="{7F4F39E0-4DF9-4ED8-815F-91370551AA28}" presName="spaceBetweenRectangles" presStyleCnt="0"/>
      <dgm:spPr/>
    </dgm:pt>
    <dgm:pt modelId="{CB876962-7097-4AAF-8CE3-07901FACFEA8}" type="pres">
      <dgm:prSet presAssocID="{C50A329C-3C1C-4645-B6F2-27436982509B}" presName="parentLin" presStyleCnt="0"/>
      <dgm:spPr/>
    </dgm:pt>
    <dgm:pt modelId="{15C01474-DA17-4CC0-9A27-C53A5D900DBD}" type="pres">
      <dgm:prSet presAssocID="{C50A329C-3C1C-4645-B6F2-27436982509B}" presName="parentLeftMargin" presStyleLbl="node1" presStyleIdx="0" presStyleCnt="9"/>
      <dgm:spPr/>
    </dgm:pt>
    <dgm:pt modelId="{F21DA79A-A75B-417A-9910-51D4A3D6D11B}" type="pres">
      <dgm:prSet presAssocID="{C50A329C-3C1C-4645-B6F2-27436982509B}" presName="parentText" presStyleLbl="node1" presStyleIdx="1" presStyleCnt="9">
        <dgm:presLayoutVars>
          <dgm:chMax val="0"/>
          <dgm:bulletEnabled val="1"/>
        </dgm:presLayoutVars>
      </dgm:prSet>
      <dgm:spPr/>
    </dgm:pt>
    <dgm:pt modelId="{16145E68-8789-4B74-9939-0D9D625B463A}" type="pres">
      <dgm:prSet presAssocID="{C50A329C-3C1C-4645-B6F2-27436982509B}" presName="negativeSpace" presStyleCnt="0"/>
      <dgm:spPr/>
    </dgm:pt>
    <dgm:pt modelId="{1188FC99-0049-4D10-9E9E-8E9401DBB1F2}" type="pres">
      <dgm:prSet presAssocID="{C50A329C-3C1C-4645-B6F2-27436982509B}" presName="childText" presStyleLbl="conFgAcc1" presStyleIdx="1" presStyleCnt="9">
        <dgm:presLayoutVars>
          <dgm:bulletEnabled val="1"/>
        </dgm:presLayoutVars>
      </dgm:prSet>
      <dgm:spPr/>
    </dgm:pt>
    <dgm:pt modelId="{7E56B354-3A59-4531-8C27-F400E3564F54}" type="pres">
      <dgm:prSet presAssocID="{E241F953-D157-4D91-BD76-9D437B7BCD92}" presName="spaceBetweenRectangles" presStyleCnt="0"/>
      <dgm:spPr/>
    </dgm:pt>
    <dgm:pt modelId="{C9767AC4-D8FD-497C-AC14-3E03CAC5A59D}" type="pres">
      <dgm:prSet presAssocID="{63F2FF93-04DD-4116-8D98-A1FC5FD1CA7E}" presName="parentLin" presStyleCnt="0"/>
      <dgm:spPr/>
    </dgm:pt>
    <dgm:pt modelId="{0001D6C9-4FD4-472D-A522-64BF0154ABBD}" type="pres">
      <dgm:prSet presAssocID="{63F2FF93-04DD-4116-8D98-A1FC5FD1CA7E}" presName="parentLeftMargin" presStyleLbl="node1" presStyleIdx="1" presStyleCnt="9"/>
      <dgm:spPr/>
    </dgm:pt>
    <dgm:pt modelId="{E7CBFFD3-ABF6-40C9-9027-1F6C50099651}" type="pres">
      <dgm:prSet presAssocID="{63F2FF93-04DD-4116-8D98-A1FC5FD1CA7E}" presName="parentText" presStyleLbl="node1" presStyleIdx="2" presStyleCnt="9">
        <dgm:presLayoutVars>
          <dgm:chMax val="0"/>
          <dgm:bulletEnabled val="1"/>
        </dgm:presLayoutVars>
      </dgm:prSet>
      <dgm:spPr/>
    </dgm:pt>
    <dgm:pt modelId="{8C4F9B90-AF58-4DE4-9FF5-AC3B13FB333B}" type="pres">
      <dgm:prSet presAssocID="{63F2FF93-04DD-4116-8D98-A1FC5FD1CA7E}" presName="negativeSpace" presStyleCnt="0"/>
      <dgm:spPr/>
    </dgm:pt>
    <dgm:pt modelId="{69710D47-2DCF-498E-BF74-4281444A33CA}" type="pres">
      <dgm:prSet presAssocID="{63F2FF93-04DD-4116-8D98-A1FC5FD1CA7E}" presName="childText" presStyleLbl="conFgAcc1" presStyleIdx="2" presStyleCnt="9">
        <dgm:presLayoutVars>
          <dgm:bulletEnabled val="1"/>
        </dgm:presLayoutVars>
      </dgm:prSet>
      <dgm:spPr/>
    </dgm:pt>
    <dgm:pt modelId="{F8F77595-D780-4FA7-9C90-84E0C87C1E1C}" type="pres">
      <dgm:prSet presAssocID="{F6D70DC2-F45D-43C6-90F9-020C4BD10F30}" presName="spaceBetweenRectangles" presStyleCnt="0"/>
      <dgm:spPr/>
    </dgm:pt>
    <dgm:pt modelId="{398DF277-F4CF-4F1A-B441-FD2CA328B541}" type="pres">
      <dgm:prSet presAssocID="{635DE213-8116-4201-A279-7A5CD9B2E9A9}" presName="parentLin" presStyleCnt="0"/>
      <dgm:spPr/>
    </dgm:pt>
    <dgm:pt modelId="{DFF7D393-532D-4312-8772-79D0DB0933C5}" type="pres">
      <dgm:prSet presAssocID="{635DE213-8116-4201-A279-7A5CD9B2E9A9}" presName="parentLeftMargin" presStyleLbl="node1" presStyleIdx="2" presStyleCnt="9"/>
      <dgm:spPr/>
    </dgm:pt>
    <dgm:pt modelId="{66D1C6FD-10FD-446F-83B1-FBFC15DB3EDD}" type="pres">
      <dgm:prSet presAssocID="{635DE213-8116-4201-A279-7A5CD9B2E9A9}" presName="parentText" presStyleLbl="node1" presStyleIdx="3" presStyleCnt="9">
        <dgm:presLayoutVars>
          <dgm:chMax val="0"/>
          <dgm:bulletEnabled val="1"/>
        </dgm:presLayoutVars>
      </dgm:prSet>
      <dgm:spPr/>
    </dgm:pt>
    <dgm:pt modelId="{8CB6ADEC-566D-41BE-9129-18A490759ACD}" type="pres">
      <dgm:prSet presAssocID="{635DE213-8116-4201-A279-7A5CD9B2E9A9}" presName="negativeSpace" presStyleCnt="0"/>
      <dgm:spPr/>
    </dgm:pt>
    <dgm:pt modelId="{DF60F6E2-5353-4653-B2AC-912374359357}" type="pres">
      <dgm:prSet presAssocID="{635DE213-8116-4201-A279-7A5CD9B2E9A9}" presName="childText" presStyleLbl="conFgAcc1" presStyleIdx="3" presStyleCnt="9">
        <dgm:presLayoutVars>
          <dgm:bulletEnabled val="1"/>
        </dgm:presLayoutVars>
      </dgm:prSet>
      <dgm:spPr/>
    </dgm:pt>
    <dgm:pt modelId="{47391761-7049-47C6-A697-ABBDFB762577}" type="pres">
      <dgm:prSet presAssocID="{E51FC2D6-901D-4616-83D8-88FE3ACF44BB}" presName="spaceBetweenRectangles" presStyleCnt="0"/>
      <dgm:spPr/>
    </dgm:pt>
    <dgm:pt modelId="{C1CBB39B-E9B3-4D7F-9990-39C605519F2E}" type="pres">
      <dgm:prSet presAssocID="{20F00358-3D1C-4D03-AE33-27F0B87A56E3}" presName="parentLin" presStyleCnt="0"/>
      <dgm:spPr/>
    </dgm:pt>
    <dgm:pt modelId="{A8F66ED6-1130-4119-88EE-498C6DCE48CE}" type="pres">
      <dgm:prSet presAssocID="{20F00358-3D1C-4D03-AE33-27F0B87A56E3}" presName="parentLeftMargin" presStyleLbl="node1" presStyleIdx="3" presStyleCnt="9"/>
      <dgm:spPr/>
    </dgm:pt>
    <dgm:pt modelId="{27FFA896-0E62-47B1-898D-4CF42B75A311}" type="pres">
      <dgm:prSet presAssocID="{20F00358-3D1C-4D03-AE33-27F0B87A56E3}" presName="parentText" presStyleLbl="node1" presStyleIdx="4" presStyleCnt="9">
        <dgm:presLayoutVars>
          <dgm:chMax val="0"/>
          <dgm:bulletEnabled val="1"/>
        </dgm:presLayoutVars>
      </dgm:prSet>
      <dgm:spPr/>
    </dgm:pt>
    <dgm:pt modelId="{89781F78-B8F6-465F-9D00-F67002C88B36}" type="pres">
      <dgm:prSet presAssocID="{20F00358-3D1C-4D03-AE33-27F0B87A56E3}" presName="negativeSpace" presStyleCnt="0"/>
      <dgm:spPr/>
    </dgm:pt>
    <dgm:pt modelId="{596B45FE-7E68-4940-A0EF-24B8D840E062}" type="pres">
      <dgm:prSet presAssocID="{20F00358-3D1C-4D03-AE33-27F0B87A56E3}" presName="childText" presStyleLbl="conFgAcc1" presStyleIdx="4" presStyleCnt="9">
        <dgm:presLayoutVars>
          <dgm:bulletEnabled val="1"/>
        </dgm:presLayoutVars>
      </dgm:prSet>
      <dgm:spPr/>
    </dgm:pt>
    <dgm:pt modelId="{63348156-4189-4BA6-BEE6-B5FE764A5588}" type="pres">
      <dgm:prSet presAssocID="{F6DF8D49-10E8-4A80-8A45-E0264B12A6CE}" presName="spaceBetweenRectangles" presStyleCnt="0"/>
      <dgm:spPr/>
    </dgm:pt>
    <dgm:pt modelId="{B0D2DDB4-A69A-4D6E-BF5B-B1C86F02FE7E}" type="pres">
      <dgm:prSet presAssocID="{9ECCD7E7-1AD2-4A37-BA0A-2F9EAEBF8DF9}" presName="parentLin" presStyleCnt="0"/>
      <dgm:spPr/>
    </dgm:pt>
    <dgm:pt modelId="{3D4FB445-BAFD-43D0-B767-29A5624367A7}" type="pres">
      <dgm:prSet presAssocID="{9ECCD7E7-1AD2-4A37-BA0A-2F9EAEBF8DF9}" presName="parentLeftMargin" presStyleLbl="node1" presStyleIdx="4" presStyleCnt="9"/>
      <dgm:spPr/>
    </dgm:pt>
    <dgm:pt modelId="{DB10761F-F1B9-4281-8810-11A3F7045E63}" type="pres">
      <dgm:prSet presAssocID="{9ECCD7E7-1AD2-4A37-BA0A-2F9EAEBF8DF9}" presName="parentText" presStyleLbl="node1" presStyleIdx="5" presStyleCnt="9">
        <dgm:presLayoutVars>
          <dgm:chMax val="0"/>
          <dgm:bulletEnabled val="1"/>
        </dgm:presLayoutVars>
      </dgm:prSet>
      <dgm:spPr/>
    </dgm:pt>
    <dgm:pt modelId="{C69BC6C9-CA0E-4910-8BDA-C62A217E861F}" type="pres">
      <dgm:prSet presAssocID="{9ECCD7E7-1AD2-4A37-BA0A-2F9EAEBF8DF9}" presName="negativeSpace" presStyleCnt="0"/>
      <dgm:spPr/>
    </dgm:pt>
    <dgm:pt modelId="{949EE852-B17A-4CC5-8638-ED513B1078E7}" type="pres">
      <dgm:prSet presAssocID="{9ECCD7E7-1AD2-4A37-BA0A-2F9EAEBF8DF9}" presName="childText" presStyleLbl="conFgAcc1" presStyleIdx="5" presStyleCnt="9">
        <dgm:presLayoutVars>
          <dgm:bulletEnabled val="1"/>
        </dgm:presLayoutVars>
      </dgm:prSet>
      <dgm:spPr>
        <a:ln>
          <a:solidFill>
            <a:srgbClr val="00B050"/>
          </a:solidFill>
        </a:ln>
      </dgm:spPr>
    </dgm:pt>
    <dgm:pt modelId="{6712ADC3-F49F-4DA5-AF62-BC25D50431A1}" type="pres">
      <dgm:prSet presAssocID="{E3A40C77-0E16-4277-8853-00BB692E14E1}" presName="spaceBetweenRectangles" presStyleCnt="0"/>
      <dgm:spPr/>
    </dgm:pt>
    <dgm:pt modelId="{69775A5D-6498-4463-BBF7-76C98F6EC3DE}" type="pres">
      <dgm:prSet presAssocID="{FFF234F4-CE5D-4ED9-BBF0-F085758518DF}" presName="parentLin" presStyleCnt="0"/>
      <dgm:spPr/>
    </dgm:pt>
    <dgm:pt modelId="{3C90A154-2F73-4755-AC8D-899EA4D7B348}" type="pres">
      <dgm:prSet presAssocID="{FFF234F4-CE5D-4ED9-BBF0-F085758518DF}" presName="parentLeftMargin" presStyleLbl="node1" presStyleIdx="5" presStyleCnt="9"/>
      <dgm:spPr/>
    </dgm:pt>
    <dgm:pt modelId="{C743554D-51EF-41E0-AFB3-7135EC324478}" type="pres">
      <dgm:prSet presAssocID="{FFF234F4-CE5D-4ED9-BBF0-F085758518DF}" presName="parentText" presStyleLbl="node1" presStyleIdx="6" presStyleCnt="9">
        <dgm:presLayoutVars>
          <dgm:chMax val="0"/>
          <dgm:bulletEnabled val="1"/>
        </dgm:presLayoutVars>
      </dgm:prSet>
      <dgm:spPr/>
    </dgm:pt>
    <dgm:pt modelId="{F32E4451-1F0A-4CA2-8D00-2CA835C28257}" type="pres">
      <dgm:prSet presAssocID="{FFF234F4-CE5D-4ED9-BBF0-F085758518DF}" presName="negativeSpace" presStyleCnt="0"/>
      <dgm:spPr/>
    </dgm:pt>
    <dgm:pt modelId="{AE4196F7-4417-4E71-B5A2-1D22A6E073B9}" type="pres">
      <dgm:prSet presAssocID="{FFF234F4-CE5D-4ED9-BBF0-F085758518DF}" presName="childText" presStyleLbl="conFgAcc1" presStyleIdx="6" presStyleCnt="9">
        <dgm:presLayoutVars>
          <dgm:bulletEnabled val="1"/>
        </dgm:presLayoutVars>
      </dgm:prSet>
      <dgm:spPr>
        <a:blipFill rotWithShape="0">
          <a:blip xmlns:r="http://schemas.openxmlformats.org/officeDocument/2006/relationships" r:embed="rId1"/>
          <a:stretch>
            <a:fillRect/>
          </a:stretch>
        </a:blipFill>
        <a:ln>
          <a:solidFill>
            <a:srgbClr val="0070C0"/>
          </a:solidFill>
        </a:ln>
      </dgm:spPr>
    </dgm:pt>
    <dgm:pt modelId="{9D5C6550-8DF9-4FB1-8F63-42834D991076}" type="pres">
      <dgm:prSet presAssocID="{E873D21D-3369-44B8-98CF-F1C97168C014}" presName="spaceBetweenRectangles" presStyleCnt="0"/>
      <dgm:spPr/>
    </dgm:pt>
    <dgm:pt modelId="{85E87DAE-DF5F-48FE-9339-D0217AA1B4A0}" type="pres">
      <dgm:prSet presAssocID="{0C061960-B0BA-49F4-8A82-7CAEF02CC07A}" presName="parentLin" presStyleCnt="0"/>
      <dgm:spPr/>
    </dgm:pt>
    <dgm:pt modelId="{448C97F8-CE56-495F-94B8-537E12272810}" type="pres">
      <dgm:prSet presAssocID="{0C061960-B0BA-49F4-8A82-7CAEF02CC07A}" presName="parentLeftMargin" presStyleLbl="node1" presStyleIdx="6" presStyleCnt="9"/>
      <dgm:spPr/>
    </dgm:pt>
    <dgm:pt modelId="{F4D61A2B-7FED-44B0-8877-E09896E7B65C}" type="pres">
      <dgm:prSet presAssocID="{0C061960-B0BA-49F4-8A82-7CAEF02CC07A}" presName="parentText" presStyleLbl="node1" presStyleIdx="7" presStyleCnt="9">
        <dgm:presLayoutVars>
          <dgm:chMax val="0"/>
          <dgm:bulletEnabled val="1"/>
        </dgm:presLayoutVars>
      </dgm:prSet>
      <dgm:spPr/>
    </dgm:pt>
    <dgm:pt modelId="{1CEB719C-ADFC-459E-A9F3-5DCAAFB9B769}" type="pres">
      <dgm:prSet presAssocID="{0C061960-B0BA-49F4-8A82-7CAEF02CC07A}" presName="negativeSpace" presStyleCnt="0"/>
      <dgm:spPr/>
    </dgm:pt>
    <dgm:pt modelId="{162E82FF-9F62-45C5-B5DC-FA6B348D1463}" type="pres">
      <dgm:prSet presAssocID="{0C061960-B0BA-49F4-8A82-7CAEF02CC07A}" presName="childText" presStyleLbl="conFgAcc1" presStyleIdx="7" presStyleCnt="9">
        <dgm:presLayoutVars>
          <dgm:bulletEnabled val="1"/>
        </dgm:presLayoutVars>
      </dgm:prSet>
      <dgm:spPr/>
    </dgm:pt>
    <dgm:pt modelId="{8BFCA06D-4C70-474B-9736-B0272F0211C6}" type="pres">
      <dgm:prSet presAssocID="{EF523C4F-8A7B-4979-8EB4-BDBC5E60ADE0}" presName="spaceBetweenRectangles" presStyleCnt="0"/>
      <dgm:spPr/>
    </dgm:pt>
    <dgm:pt modelId="{BAD293EC-CF54-4B02-AFFB-F61185E571EF}" type="pres">
      <dgm:prSet presAssocID="{B84D2BB1-E84B-4056-98E6-61ED17E1507C}" presName="parentLin" presStyleCnt="0"/>
      <dgm:spPr/>
    </dgm:pt>
    <dgm:pt modelId="{2DEAB273-2E70-40F3-800E-939CE20C0863}" type="pres">
      <dgm:prSet presAssocID="{B84D2BB1-E84B-4056-98E6-61ED17E1507C}" presName="parentLeftMargin" presStyleLbl="node1" presStyleIdx="7" presStyleCnt="9"/>
      <dgm:spPr/>
    </dgm:pt>
    <dgm:pt modelId="{9B036B68-DFF3-4C16-AE62-FF2C4C3878D3}" type="pres">
      <dgm:prSet presAssocID="{B84D2BB1-E84B-4056-98E6-61ED17E1507C}" presName="parentText" presStyleLbl="node1" presStyleIdx="8" presStyleCnt="9">
        <dgm:presLayoutVars>
          <dgm:chMax val="0"/>
          <dgm:bulletEnabled val="1"/>
        </dgm:presLayoutVars>
      </dgm:prSet>
      <dgm:spPr/>
    </dgm:pt>
    <dgm:pt modelId="{F0601EEA-9C2C-4752-AAC9-8E62FD52BCFA}" type="pres">
      <dgm:prSet presAssocID="{B84D2BB1-E84B-4056-98E6-61ED17E1507C}" presName="negativeSpace" presStyleCnt="0"/>
      <dgm:spPr/>
    </dgm:pt>
    <dgm:pt modelId="{07689265-9F51-4452-98C4-91783427FDF5}" type="pres">
      <dgm:prSet presAssocID="{B84D2BB1-E84B-4056-98E6-61ED17E1507C}" presName="childText" presStyleLbl="conFgAcc1" presStyleIdx="8" presStyleCnt="9">
        <dgm:presLayoutVars>
          <dgm:bulletEnabled val="1"/>
        </dgm:presLayoutVars>
      </dgm:prSet>
      <dgm:spPr/>
    </dgm:pt>
  </dgm:ptLst>
  <dgm:cxnLst>
    <dgm:cxn modelId="{6BBDC401-F22F-4597-9761-8775699B9E48}" type="presOf" srcId="{B84D2BB1-E84B-4056-98E6-61ED17E1507C}" destId="{9B036B68-DFF3-4C16-AE62-FF2C4C3878D3}" srcOrd="1" destOrd="0" presId="urn:microsoft.com/office/officeart/2005/8/layout/list1"/>
    <dgm:cxn modelId="{06AD0107-C7F0-406B-81D7-70AEC6A7F379}" type="presOf" srcId="{374AA752-547F-40CB-AE94-D2008FCCF89B}" destId="{C1DBDE0F-06E1-4F2B-B262-BCCA8FA58BC7}" srcOrd="1" destOrd="0" presId="urn:microsoft.com/office/officeart/2005/8/layout/list1"/>
    <dgm:cxn modelId="{05157D09-5ED1-4A64-A146-2A9E50C4221D}" type="presOf" srcId="{63F2FF93-04DD-4116-8D98-A1FC5FD1CA7E}" destId="{0001D6C9-4FD4-472D-A522-64BF0154ABBD}" srcOrd="0" destOrd="0" presId="urn:microsoft.com/office/officeart/2005/8/layout/list1"/>
    <dgm:cxn modelId="{637BE428-D2E0-4C57-90E7-E1D5A4C66968}" srcId="{410B2F82-B79C-427C-A23C-B48EF3754699}" destId="{9ECCD7E7-1AD2-4A37-BA0A-2F9EAEBF8DF9}" srcOrd="5" destOrd="0" parTransId="{6FD2BD53-7998-4A02-ADC3-AE4B557874D5}" sibTransId="{E3A40C77-0E16-4277-8853-00BB692E14E1}"/>
    <dgm:cxn modelId="{5AB3DB2B-1822-436D-B772-47F07222665F}" srcId="{410B2F82-B79C-427C-A23C-B48EF3754699}" destId="{63F2FF93-04DD-4116-8D98-A1FC5FD1CA7E}" srcOrd="2" destOrd="0" parTransId="{04C0E912-97AF-4C69-B896-1BACBF954435}" sibTransId="{F6D70DC2-F45D-43C6-90F9-020C4BD10F30}"/>
    <dgm:cxn modelId="{8F75F83B-2872-411E-A39B-D67D9982FE62}" type="presOf" srcId="{374AA752-547F-40CB-AE94-D2008FCCF89B}" destId="{D7151985-55A3-4E44-A74A-49942EF8F1CD}" srcOrd="0" destOrd="0" presId="urn:microsoft.com/office/officeart/2005/8/layout/list1"/>
    <dgm:cxn modelId="{FC5AD75D-6B63-4B78-BAB0-E9882663C969}" type="presOf" srcId="{FFF234F4-CE5D-4ED9-BBF0-F085758518DF}" destId="{C743554D-51EF-41E0-AFB3-7135EC324478}" srcOrd="1" destOrd="0" presId="urn:microsoft.com/office/officeart/2005/8/layout/list1"/>
    <dgm:cxn modelId="{3BB9375E-100E-45DC-BF05-F870C31A4400}" srcId="{410B2F82-B79C-427C-A23C-B48EF3754699}" destId="{C50A329C-3C1C-4645-B6F2-27436982509B}" srcOrd="1" destOrd="0" parTransId="{E0872252-049A-40DB-9162-BB5A0C86F29D}" sibTransId="{E241F953-D157-4D91-BD76-9D437B7BCD92}"/>
    <dgm:cxn modelId="{AE90A262-EF1D-4696-8D60-B12AFEE963B6}" type="presOf" srcId="{635DE213-8116-4201-A279-7A5CD9B2E9A9}" destId="{DFF7D393-532D-4312-8772-79D0DB0933C5}" srcOrd="0" destOrd="0" presId="urn:microsoft.com/office/officeart/2005/8/layout/list1"/>
    <dgm:cxn modelId="{1D256163-0D85-40B1-8ADB-9591D9B9B10C}" srcId="{410B2F82-B79C-427C-A23C-B48EF3754699}" destId="{0C061960-B0BA-49F4-8A82-7CAEF02CC07A}" srcOrd="7" destOrd="0" parTransId="{C6AEBA5B-DC52-41DB-A946-E6202A19FF3C}" sibTransId="{EF523C4F-8A7B-4979-8EB4-BDBC5E60ADE0}"/>
    <dgm:cxn modelId="{95459843-D590-4730-BFA6-B304ABA40C10}" type="presOf" srcId="{63F2FF93-04DD-4116-8D98-A1FC5FD1CA7E}" destId="{E7CBFFD3-ABF6-40C9-9027-1F6C50099651}" srcOrd="1" destOrd="0" presId="urn:microsoft.com/office/officeart/2005/8/layout/list1"/>
    <dgm:cxn modelId="{E21A6C67-C141-422A-8593-678CCA5E837E}" type="presOf" srcId="{0C061960-B0BA-49F4-8A82-7CAEF02CC07A}" destId="{448C97F8-CE56-495F-94B8-537E12272810}" srcOrd="0" destOrd="0" presId="urn:microsoft.com/office/officeart/2005/8/layout/list1"/>
    <dgm:cxn modelId="{06FE9D6E-73BB-4C0F-B3AD-CF1526AEDB25}" type="presOf" srcId="{410B2F82-B79C-427C-A23C-B48EF3754699}" destId="{4E98B8CC-C66B-4F58-91D4-9055184D5B16}" srcOrd="0" destOrd="0" presId="urn:microsoft.com/office/officeart/2005/8/layout/list1"/>
    <dgm:cxn modelId="{883B9673-0E04-414F-86E9-9BCDBD034E78}" type="presOf" srcId="{635DE213-8116-4201-A279-7A5CD9B2E9A9}" destId="{66D1C6FD-10FD-446F-83B1-FBFC15DB3EDD}" srcOrd="1" destOrd="0" presId="urn:microsoft.com/office/officeart/2005/8/layout/list1"/>
    <dgm:cxn modelId="{4EBB0375-FFE2-462E-826D-7A575BB9C29E}" srcId="{410B2F82-B79C-427C-A23C-B48EF3754699}" destId="{374AA752-547F-40CB-AE94-D2008FCCF89B}" srcOrd="0" destOrd="0" parTransId="{A64F782F-7632-4805-B219-CDC6FBCEB097}" sibTransId="{7F4F39E0-4DF9-4ED8-815F-91370551AA28}"/>
    <dgm:cxn modelId="{2CC24878-9BE5-4AFC-A3BA-0EDE51084A30}" srcId="{410B2F82-B79C-427C-A23C-B48EF3754699}" destId="{635DE213-8116-4201-A279-7A5CD9B2E9A9}" srcOrd="3" destOrd="0" parTransId="{1FC055DD-E8D7-4A66-9279-7F1832B7382E}" sibTransId="{E51FC2D6-901D-4616-83D8-88FE3ACF44BB}"/>
    <dgm:cxn modelId="{636A8D7D-FBE6-41F7-89E7-5F33E42F1161}" type="presOf" srcId="{C50A329C-3C1C-4645-B6F2-27436982509B}" destId="{15C01474-DA17-4CC0-9A27-C53A5D900DBD}" srcOrd="0" destOrd="0" presId="urn:microsoft.com/office/officeart/2005/8/layout/list1"/>
    <dgm:cxn modelId="{2E36027E-5404-4D50-8D30-C8B10779C856}" type="presOf" srcId="{C50A329C-3C1C-4645-B6F2-27436982509B}" destId="{F21DA79A-A75B-417A-9910-51D4A3D6D11B}" srcOrd="1" destOrd="0" presId="urn:microsoft.com/office/officeart/2005/8/layout/list1"/>
    <dgm:cxn modelId="{A12F2E96-6E3B-48DD-ADAA-1725EFE53343}" type="presOf" srcId="{FFF234F4-CE5D-4ED9-BBF0-F085758518DF}" destId="{3C90A154-2F73-4755-AC8D-899EA4D7B348}" srcOrd="0" destOrd="0" presId="urn:microsoft.com/office/officeart/2005/8/layout/list1"/>
    <dgm:cxn modelId="{C4D3A398-1B76-4123-900C-06DAF5DB4A6B}" srcId="{410B2F82-B79C-427C-A23C-B48EF3754699}" destId="{20F00358-3D1C-4D03-AE33-27F0B87A56E3}" srcOrd="4" destOrd="0" parTransId="{DF4F3FF0-A310-4EBB-B2E0-9A5FE895EB39}" sibTransId="{F6DF8D49-10E8-4A80-8A45-E0264B12A6CE}"/>
    <dgm:cxn modelId="{4A749CA7-4A37-4360-B43C-94342C6ACD3A}" type="presOf" srcId="{B84D2BB1-E84B-4056-98E6-61ED17E1507C}" destId="{2DEAB273-2E70-40F3-800E-939CE20C0863}" srcOrd="0" destOrd="0" presId="urn:microsoft.com/office/officeart/2005/8/layout/list1"/>
    <dgm:cxn modelId="{617A9CA8-ACF5-4CD7-85D8-C7DD6692135C}" type="presOf" srcId="{20F00358-3D1C-4D03-AE33-27F0B87A56E3}" destId="{A8F66ED6-1130-4119-88EE-498C6DCE48CE}" srcOrd="0" destOrd="0" presId="urn:microsoft.com/office/officeart/2005/8/layout/list1"/>
    <dgm:cxn modelId="{815950B1-6264-4899-9521-926DDF13297D}" type="presOf" srcId="{9ECCD7E7-1AD2-4A37-BA0A-2F9EAEBF8DF9}" destId="{3D4FB445-BAFD-43D0-B767-29A5624367A7}" srcOrd="0" destOrd="0" presId="urn:microsoft.com/office/officeart/2005/8/layout/list1"/>
    <dgm:cxn modelId="{4CF7B5BB-5E1C-470C-BF2C-8A85459FEC0E}" type="presOf" srcId="{9ECCD7E7-1AD2-4A37-BA0A-2F9EAEBF8DF9}" destId="{DB10761F-F1B9-4281-8810-11A3F7045E63}" srcOrd="1" destOrd="0" presId="urn:microsoft.com/office/officeart/2005/8/layout/list1"/>
    <dgm:cxn modelId="{1522E7D0-34C9-4BE7-B153-27E3CBC6CDA7}" srcId="{410B2F82-B79C-427C-A23C-B48EF3754699}" destId="{FFF234F4-CE5D-4ED9-BBF0-F085758518DF}" srcOrd="6" destOrd="0" parTransId="{276DF737-2FE8-4ABD-9066-E685E8F1B54D}" sibTransId="{E873D21D-3369-44B8-98CF-F1C97168C014}"/>
    <dgm:cxn modelId="{07E9C3E3-0F1A-496F-A406-FB14959319E8}" srcId="{410B2F82-B79C-427C-A23C-B48EF3754699}" destId="{B84D2BB1-E84B-4056-98E6-61ED17E1507C}" srcOrd="8" destOrd="0" parTransId="{6FC54781-8487-490C-B139-26AE218B896B}" sibTransId="{D55B812E-1662-42E5-9DE9-50C91DCCD5C9}"/>
    <dgm:cxn modelId="{D1600DEA-EB87-4668-8A96-44E745DEFA75}" type="presOf" srcId="{0C061960-B0BA-49F4-8A82-7CAEF02CC07A}" destId="{F4D61A2B-7FED-44B0-8877-E09896E7B65C}" srcOrd="1" destOrd="0" presId="urn:microsoft.com/office/officeart/2005/8/layout/list1"/>
    <dgm:cxn modelId="{318F47EE-413E-47A7-A04F-B0803A2049AF}" type="presOf" srcId="{20F00358-3D1C-4D03-AE33-27F0B87A56E3}" destId="{27FFA896-0E62-47B1-898D-4CF42B75A311}" srcOrd="1" destOrd="0" presId="urn:microsoft.com/office/officeart/2005/8/layout/list1"/>
    <dgm:cxn modelId="{4E17C15D-1B52-4A0B-97AF-BF054BFEAE76}" type="presParOf" srcId="{4E98B8CC-C66B-4F58-91D4-9055184D5B16}" destId="{EB13B648-FFB9-4280-A71F-36ABC06394FB}" srcOrd="0" destOrd="0" presId="urn:microsoft.com/office/officeart/2005/8/layout/list1"/>
    <dgm:cxn modelId="{0315D8A3-B170-46EA-880B-3181BCD34AB5}" type="presParOf" srcId="{EB13B648-FFB9-4280-A71F-36ABC06394FB}" destId="{D7151985-55A3-4E44-A74A-49942EF8F1CD}" srcOrd="0" destOrd="0" presId="urn:microsoft.com/office/officeart/2005/8/layout/list1"/>
    <dgm:cxn modelId="{735C59EB-337F-4996-901F-ABE07BE3939A}" type="presParOf" srcId="{EB13B648-FFB9-4280-A71F-36ABC06394FB}" destId="{C1DBDE0F-06E1-4F2B-B262-BCCA8FA58BC7}" srcOrd="1" destOrd="0" presId="urn:microsoft.com/office/officeart/2005/8/layout/list1"/>
    <dgm:cxn modelId="{C821837B-05FB-4FA6-820F-CD6546C6D917}" type="presParOf" srcId="{4E98B8CC-C66B-4F58-91D4-9055184D5B16}" destId="{FA83A66E-4410-453B-86AD-CEA24CD45054}" srcOrd="1" destOrd="0" presId="urn:microsoft.com/office/officeart/2005/8/layout/list1"/>
    <dgm:cxn modelId="{73291CE7-46DE-4683-9E99-6C874A2797B1}" type="presParOf" srcId="{4E98B8CC-C66B-4F58-91D4-9055184D5B16}" destId="{F95C0E67-4A44-41CC-A25B-C6227FE7020B}" srcOrd="2" destOrd="0" presId="urn:microsoft.com/office/officeart/2005/8/layout/list1"/>
    <dgm:cxn modelId="{FDBCD059-8959-435C-8AEE-D2A5DAAAA36D}" type="presParOf" srcId="{4E98B8CC-C66B-4F58-91D4-9055184D5B16}" destId="{5E4D2D06-9C95-4ED3-A810-82484ACACC2F}" srcOrd="3" destOrd="0" presId="urn:microsoft.com/office/officeart/2005/8/layout/list1"/>
    <dgm:cxn modelId="{8DA1F571-0811-4BF3-ACA7-596E285B5F29}" type="presParOf" srcId="{4E98B8CC-C66B-4F58-91D4-9055184D5B16}" destId="{CB876962-7097-4AAF-8CE3-07901FACFEA8}" srcOrd="4" destOrd="0" presId="urn:microsoft.com/office/officeart/2005/8/layout/list1"/>
    <dgm:cxn modelId="{633246DD-8721-4F2F-9DE0-4DBFB4900D6B}" type="presParOf" srcId="{CB876962-7097-4AAF-8CE3-07901FACFEA8}" destId="{15C01474-DA17-4CC0-9A27-C53A5D900DBD}" srcOrd="0" destOrd="0" presId="urn:microsoft.com/office/officeart/2005/8/layout/list1"/>
    <dgm:cxn modelId="{F0F80E41-476F-4B47-AB50-EE7C6E3FEE6C}" type="presParOf" srcId="{CB876962-7097-4AAF-8CE3-07901FACFEA8}" destId="{F21DA79A-A75B-417A-9910-51D4A3D6D11B}" srcOrd="1" destOrd="0" presId="urn:microsoft.com/office/officeart/2005/8/layout/list1"/>
    <dgm:cxn modelId="{9F04CA38-5971-49EE-B191-797474535DCD}" type="presParOf" srcId="{4E98B8CC-C66B-4F58-91D4-9055184D5B16}" destId="{16145E68-8789-4B74-9939-0D9D625B463A}" srcOrd="5" destOrd="0" presId="urn:microsoft.com/office/officeart/2005/8/layout/list1"/>
    <dgm:cxn modelId="{C81D71B2-CC2C-4576-A622-D1169A932517}" type="presParOf" srcId="{4E98B8CC-C66B-4F58-91D4-9055184D5B16}" destId="{1188FC99-0049-4D10-9E9E-8E9401DBB1F2}" srcOrd="6" destOrd="0" presId="urn:microsoft.com/office/officeart/2005/8/layout/list1"/>
    <dgm:cxn modelId="{93A4DF0E-8434-4122-B026-B5E3F11AB4C3}" type="presParOf" srcId="{4E98B8CC-C66B-4F58-91D4-9055184D5B16}" destId="{7E56B354-3A59-4531-8C27-F400E3564F54}" srcOrd="7" destOrd="0" presId="urn:microsoft.com/office/officeart/2005/8/layout/list1"/>
    <dgm:cxn modelId="{832CE4DA-EBC5-4CD3-8255-C5C038325BC9}" type="presParOf" srcId="{4E98B8CC-C66B-4F58-91D4-9055184D5B16}" destId="{C9767AC4-D8FD-497C-AC14-3E03CAC5A59D}" srcOrd="8" destOrd="0" presId="urn:microsoft.com/office/officeart/2005/8/layout/list1"/>
    <dgm:cxn modelId="{D1696EC5-41CD-43CC-AE80-716FE77F4FA9}" type="presParOf" srcId="{C9767AC4-D8FD-497C-AC14-3E03CAC5A59D}" destId="{0001D6C9-4FD4-472D-A522-64BF0154ABBD}" srcOrd="0" destOrd="0" presId="urn:microsoft.com/office/officeart/2005/8/layout/list1"/>
    <dgm:cxn modelId="{C580EF3F-0FD2-44E6-BAE5-33883E7646DD}" type="presParOf" srcId="{C9767AC4-D8FD-497C-AC14-3E03CAC5A59D}" destId="{E7CBFFD3-ABF6-40C9-9027-1F6C50099651}" srcOrd="1" destOrd="0" presId="urn:microsoft.com/office/officeart/2005/8/layout/list1"/>
    <dgm:cxn modelId="{29C2AFB1-51D3-4E7D-9384-A5FC00BF519A}" type="presParOf" srcId="{4E98B8CC-C66B-4F58-91D4-9055184D5B16}" destId="{8C4F9B90-AF58-4DE4-9FF5-AC3B13FB333B}" srcOrd="9" destOrd="0" presId="urn:microsoft.com/office/officeart/2005/8/layout/list1"/>
    <dgm:cxn modelId="{7A30B8AC-F790-4611-9A21-E7AF1817CA8D}" type="presParOf" srcId="{4E98B8CC-C66B-4F58-91D4-9055184D5B16}" destId="{69710D47-2DCF-498E-BF74-4281444A33CA}" srcOrd="10" destOrd="0" presId="urn:microsoft.com/office/officeart/2005/8/layout/list1"/>
    <dgm:cxn modelId="{BE0F2D8A-F2DB-4E72-8E59-4AF5A22541B3}" type="presParOf" srcId="{4E98B8CC-C66B-4F58-91D4-9055184D5B16}" destId="{F8F77595-D780-4FA7-9C90-84E0C87C1E1C}" srcOrd="11" destOrd="0" presId="urn:microsoft.com/office/officeart/2005/8/layout/list1"/>
    <dgm:cxn modelId="{6E10043A-7BEF-4650-AC5D-FC063E0053D9}" type="presParOf" srcId="{4E98B8CC-C66B-4F58-91D4-9055184D5B16}" destId="{398DF277-F4CF-4F1A-B441-FD2CA328B541}" srcOrd="12" destOrd="0" presId="urn:microsoft.com/office/officeart/2005/8/layout/list1"/>
    <dgm:cxn modelId="{C0CB4255-67D8-4ADD-9A8A-EB9381FB28E3}" type="presParOf" srcId="{398DF277-F4CF-4F1A-B441-FD2CA328B541}" destId="{DFF7D393-532D-4312-8772-79D0DB0933C5}" srcOrd="0" destOrd="0" presId="urn:microsoft.com/office/officeart/2005/8/layout/list1"/>
    <dgm:cxn modelId="{C2E53D4E-4229-4B3A-9D3F-3175E6B8C22D}" type="presParOf" srcId="{398DF277-F4CF-4F1A-B441-FD2CA328B541}" destId="{66D1C6FD-10FD-446F-83B1-FBFC15DB3EDD}" srcOrd="1" destOrd="0" presId="urn:microsoft.com/office/officeart/2005/8/layout/list1"/>
    <dgm:cxn modelId="{AAB06543-7600-445B-B233-A59F164DCDEC}" type="presParOf" srcId="{4E98B8CC-C66B-4F58-91D4-9055184D5B16}" destId="{8CB6ADEC-566D-41BE-9129-18A490759ACD}" srcOrd="13" destOrd="0" presId="urn:microsoft.com/office/officeart/2005/8/layout/list1"/>
    <dgm:cxn modelId="{9B51397F-C6DD-4937-B308-0E590FFF7E16}" type="presParOf" srcId="{4E98B8CC-C66B-4F58-91D4-9055184D5B16}" destId="{DF60F6E2-5353-4653-B2AC-912374359357}" srcOrd="14" destOrd="0" presId="urn:microsoft.com/office/officeart/2005/8/layout/list1"/>
    <dgm:cxn modelId="{EAD72213-6511-40D0-AC19-309DB0764C57}" type="presParOf" srcId="{4E98B8CC-C66B-4F58-91D4-9055184D5B16}" destId="{47391761-7049-47C6-A697-ABBDFB762577}" srcOrd="15" destOrd="0" presId="urn:microsoft.com/office/officeart/2005/8/layout/list1"/>
    <dgm:cxn modelId="{75DE8139-BF78-4CE8-92CE-B4954F68B477}" type="presParOf" srcId="{4E98B8CC-C66B-4F58-91D4-9055184D5B16}" destId="{C1CBB39B-E9B3-4D7F-9990-39C605519F2E}" srcOrd="16" destOrd="0" presId="urn:microsoft.com/office/officeart/2005/8/layout/list1"/>
    <dgm:cxn modelId="{395D1B38-C563-464C-B439-9F88D588858D}" type="presParOf" srcId="{C1CBB39B-E9B3-4D7F-9990-39C605519F2E}" destId="{A8F66ED6-1130-4119-88EE-498C6DCE48CE}" srcOrd="0" destOrd="0" presId="urn:microsoft.com/office/officeart/2005/8/layout/list1"/>
    <dgm:cxn modelId="{1EBD07F3-3B44-4AA5-80BD-A12BBE50D023}" type="presParOf" srcId="{C1CBB39B-E9B3-4D7F-9990-39C605519F2E}" destId="{27FFA896-0E62-47B1-898D-4CF42B75A311}" srcOrd="1" destOrd="0" presId="urn:microsoft.com/office/officeart/2005/8/layout/list1"/>
    <dgm:cxn modelId="{C462885F-DA77-4D74-AAFC-C936A0280D74}" type="presParOf" srcId="{4E98B8CC-C66B-4F58-91D4-9055184D5B16}" destId="{89781F78-B8F6-465F-9D00-F67002C88B36}" srcOrd="17" destOrd="0" presId="urn:microsoft.com/office/officeart/2005/8/layout/list1"/>
    <dgm:cxn modelId="{B6676E4E-C805-40A1-8962-786D5597230A}" type="presParOf" srcId="{4E98B8CC-C66B-4F58-91D4-9055184D5B16}" destId="{596B45FE-7E68-4940-A0EF-24B8D840E062}" srcOrd="18" destOrd="0" presId="urn:microsoft.com/office/officeart/2005/8/layout/list1"/>
    <dgm:cxn modelId="{897F65EE-86CB-47AA-8946-97E74BBB5FC1}" type="presParOf" srcId="{4E98B8CC-C66B-4F58-91D4-9055184D5B16}" destId="{63348156-4189-4BA6-BEE6-B5FE764A5588}" srcOrd="19" destOrd="0" presId="urn:microsoft.com/office/officeart/2005/8/layout/list1"/>
    <dgm:cxn modelId="{B2885C63-8B68-465D-B062-E8909E0A81AB}" type="presParOf" srcId="{4E98B8CC-C66B-4F58-91D4-9055184D5B16}" destId="{B0D2DDB4-A69A-4D6E-BF5B-B1C86F02FE7E}" srcOrd="20" destOrd="0" presId="urn:microsoft.com/office/officeart/2005/8/layout/list1"/>
    <dgm:cxn modelId="{ABA0EA62-416B-4E02-ADB1-FCE3D3C12664}" type="presParOf" srcId="{B0D2DDB4-A69A-4D6E-BF5B-B1C86F02FE7E}" destId="{3D4FB445-BAFD-43D0-B767-29A5624367A7}" srcOrd="0" destOrd="0" presId="urn:microsoft.com/office/officeart/2005/8/layout/list1"/>
    <dgm:cxn modelId="{57C4375F-6C80-4D77-A31F-DA22746DBCDD}" type="presParOf" srcId="{B0D2DDB4-A69A-4D6E-BF5B-B1C86F02FE7E}" destId="{DB10761F-F1B9-4281-8810-11A3F7045E63}" srcOrd="1" destOrd="0" presId="urn:microsoft.com/office/officeart/2005/8/layout/list1"/>
    <dgm:cxn modelId="{2575D3ED-FD16-4A10-9005-D673772BC5C3}" type="presParOf" srcId="{4E98B8CC-C66B-4F58-91D4-9055184D5B16}" destId="{C69BC6C9-CA0E-4910-8BDA-C62A217E861F}" srcOrd="21" destOrd="0" presId="urn:microsoft.com/office/officeart/2005/8/layout/list1"/>
    <dgm:cxn modelId="{380A28CA-0BA9-4D7F-8759-CEFA77137E24}" type="presParOf" srcId="{4E98B8CC-C66B-4F58-91D4-9055184D5B16}" destId="{949EE852-B17A-4CC5-8638-ED513B1078E7}" srcOrd="22" destOrd="0" presId="urn:microsoft.com/office/officeart/2005/8/layout/list1"/>
    <dgm:cxn modelId="{3864C3BC-A37F-4A6B-98BE-0835131C8069}" type="presParOf" srcId="{4E98B8CC-C66B-4F58-91D4-9055184D5B16}" destId="{6712ADC3-F49F-4DA5-AF62-BC25D50431A1}" srcOrd="23" destOrd="0" presId="urn:microsoft.com/office/officeart/2005/8/layout/list1"/>
    <dgm:cxn modelId="{00BB2689-E974-49E8-A629-5F90558541E0}" type="presParOf" srcId="{4E98B8CC-C66B-4F58-91D4-9055184D5B16}" destId="{69775A5D-6498-4463-BBF7-76C98F6EC3DE}" srcOrd="24" destOrd="0" presId="urn:microsoft.com/office/officeart/2005/8/layout/list1"/>
    <dgm:cxn modelId="{9EF0EDA4-A013-4EB4-B725-F81D1138176F}" type="presParOf" srcId="{69775A5D-6498-4463-BBF7-76C98F6EC3DE}" destId="{3C90A154-2F73-4755-AC8D-899EA4D7B348}" srcOrd="0" destOrd="0" presId="urn:microsoft.com/office/officeart/2005/8/layout/list1"/>
    <dgm:cxn modelId="{6F986958-F547-4705-85AF-AE67DDBC68CB}" type="presParOf" srcId="{69775A5D-6498-4463-BBF7-76C98F6EC3DE}" destId="{C743554D-51EF-41E0-AFB3-7135EC324478}" srcOrd="1" destOrd="0" presId="urn:microsoft.com/office/officeart/2005/8/layout/list1"/>
    <dgm:cxn modelId="{E031100E-2904-477B-9821-F6F51FC1941B}" type="presParOf" srcId="{4E98B8CC-C66B-4F58-91D4-9055184D5B16}" destId="{F32E4451-1F0A-4CA2-8D00-2CA835C28257}" srcOrd="25" destOrd="0" presId="urn:microsoft.com/office/officeart/2005/8/layout/list1"/>
    <dgm:cxn modelId="{F497F7C9-E97F-4B85-9E44-C39738903A84}" type="presParOf" srcId="{4E98B8CC-C66B-4F58-91D4-9055184D5B16}" destId="{AE4196F7-4417-4E71-B5A2-1D22A6E073B9}" srcOrd="26" destOrd="0" presId="urn:microsoft.com/office/officeart/2005/8/layout/list1"/>
    <dgm:cxn modelId="{7A1323B4-F803-49DD-9B27-774027D32498}" type="presParOf" srcId="{4E98B8CC-C66B-4F58-91D4-9055184D5B16}" destId="{9D5C6550-8DF9-4FB1-8F63-42834D991076}" srcOrd="27" destOrd="0" presId="urn:microsoft.com/office/officeart/2005/8/layout/list1"/>
    <dgm:cxn modelId="{333E5FD1-70EA-4EB5-A8EA-D10E8291BB50}" type="presParOf" srcId="{4E98B8CC-C66B-4F58-91D4-9055184D5B16}" destId="{85E87DAE-DF5F-48FE-9339-D0217AA1B4A0}" srcOrd="28" destOrd="0" presId="urn:microsoft.com/office/officeart/2005/8/layout/list1"/>
    <dgm:cxn modelId="{080B4D72-7F13-40F6-A59C-494E90155CAE}" type="presParOf" srcId="{85E87DAE-DF5F-48FE-9339-D0217AA1B4A0}" destId="{448C97F8-CE56-495F-94B8-537E12272810}" srcOrd="0" destOrd="0" presId="urn:microsoft.com/office/officeart/2005/8/layout/list1"/>
    <dgm:cxn modelId="{026A32E8-0D21-484E-9C0C-99F07B80BC7C}" type="presParOf" srcId="{85E87DAE-DF5F-48FE-9339-D0217AA1B4A0}" destId="{F4D61A2B-7FED-44B0-8877-E09896E7B65C}" srcOrd="1" destOrd="0" presId="urn:microsoft.com/office/officeart/2005/8/layout/list1"/>
    <dgm:cxn modelId="{9E87B432-5AEE-4C49-A4B2-B7199079F876}" type="presParOf" srcId="{4E98B8CC-C66B-4F58-91D4-9055184D5B16}" destId="{1CEB719C-ADFC-459E-A9F3-5DCAAFB9B769}" srcOrd="29" destOrd="0" presId="urn:microsoft.com/office/officeart/2005/8/layout/list1"/>
    <dgm:cxn modelId="{11CD9661-4ED8-4615-9865-6CD985B4EB67}" type="presParOf" srcId="{4E98B8CC-C66B-4F58-91D4-9055184D5B16}" destId="{162E82FF-9F62-45C5-B5DC-FA6B348D1463}" srcOrd="30" destOrd="0" presId="urn:microsoft.com/office/officeart/2005/8/layout/list1"/>
    <dgm:cxn modelId="{C85A31D0-2529-490D-AECB-AC88AD480F09}" type="presParOf" srcId="{4E98B8CC-C66B-4F58-91D4-9055184D5B16}" destId="{8BFCA06D-4C70-474B-9736-B0272F0211C6}" srcOrd="31" destOrd="0" presId="urn:microsoft.com/office/officeart/2005/8/layout/list1"/>
    <dgm:cxn modelId="{956453F9-EAC3-45CC-92DB-FC28F49C7654}" type="presParOf" srcId="{4E98B8CC-C66B-4F58-91D4-9055184D5B16}" destId="{BAD293EC-CF54-4B02-AFFB-F61185E571EF}" srcOrd="32" destOrd="0" presId="urn:microsoft.com/office/officeart/2005/8/layout/list1"/>
    <dgm:cxn modelId="{A2A741CA-2D50-4666-B500-212CC5737A1E}" type="presParOf" srcId="{BAD293EC-CF54-4B02-AFFB-F61185E571EF}" destId="{2DEAB273-2E70-40F3-800E-939CE20C0863}" srcOrd="0" destOrd="0" presId="urn:microsoft.com/office/officeart/2005/8/layout/list1"/>
    <dgm:cxn modelId="{DDF86A95-671C-4A58-B064-A78807C71094}" type="presParOf" srcId="{BAD293EC-CF54-4B02-AFFB-F61185E571EF}" destId="{9B036B68-DFF3-4C16-AE62-FF2C4C3878D3}" srcOrd="1" destOrd="0" presId="urn:microsoft.com/office/officeart/2005/8/layout/list1"/>
    <dgm:cxn modelId="{98069766-014C-4A02-8F37-34E71B13F500}" type="presParOf" srcId="{4E98B8CC-C66B-4F58-91D4-9055184D5B16}" destId="{F0601EEA-9C2C-4752-AAC9-8E62FD52BCFA}" srcOrd="33" destOrd="0" presId="urn:microsoft.com/office/officeart/2005/8/layout/list1"/>
    <dgm:cxn modelId="{CD014921-2CA7-4C73-8FFF-22E2CA6FC6BC}" type="presParOf" srcId="{4E98B8CC-C66B-4F58-91D4-9055184D5B16}" destId="{07689265-9F51-4452-98C4-91783427FDF5}" srcOrd="3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5C0E67-4A44-41CC-A25B-C6227FE7020B}">
      <dsp:nvSpPr>
        <dsp:cNvPr id="0" name=""/>
        <dsp:cNvSpPr/>
      </dsp:nvSpPr>
      <dsp:spPr>
        <a:xfrm>
          <a:off x="0" y="345728"/>
          <a:ext cx="4824536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1DBDE0F-06E1-4F2B-B262-BCCA8FA58BC7}">
      <dsp:nvSpPr>
        <dsp:cNvPr id="0" name=""/>
        <dsp:cNvSpPr/>
      </dsp:nvSpPr>
      <dsp:spPr>
        <a:xfrm>
          <a:off x="241226" y="153848"/>
          <a:ext cx="3377175" cy="38376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649" tIns="0" rIns="127649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600" b="0" kern="1200" dirty="0">
              <a:latin typeface="微软雅黑" pitchFamily="34" charset="-122"/>
              <a:ea typeface="微软雅黑" pitchFamily="34" charset="-122"/>
            </a:rPr>
            <a:t>第一章：场景</a:t>
          </a:r>
        </a:p>
      </dsp:txBody>
      <dsp:txXfrm>
        <a:off x="259960" y="172582"/>
        <a:ext cx="3339707" cy="346292"/>
      </dsp:txXfrm>
    </dsp:sp>
    <dsp:sp modelId="{1188FC99-0049-4D10-9E9E-8E9401DBB1F2}">
      <dsp:nvSpPr>
        <dsp:cNvPr id="0" name=""/>
        <dsp:cNvSpPr/>
      </dsp:nvSpPr>
      <dsp:spPr>
        <a:xfrm>
          <a:off x="0" y="935408"/>
          <a:ext cx="4824536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21DA79A-A75B-417A-9910-51D4A3D6D11B}">
      <dsp:nvSpPr>
        <dsp:cNvPr id="0" name=""/>
        <dsp:cNvSpPr/>
      </dsp:nvSpPr>
      <dsp:spPr>
        <a:xfrm>
          <a:off x="241226" y="743528"/>
          <a:ext cx="3377175" cy="38376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649" tIns="0" rIns="127649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600" b="0" kern="1200" dirty="0">
              <a:latin typeface="微软雅黑" pitchFamily="34" charset="-122"/>
              <a:ea typeface="微软雅黑" pitchFamily="34" charset="-122"/>
            </a:rPr>
            <a:t>第二章：功能</a:t>
          </a:r>
        </a:p>
      </dsp:txBody>
      <dsp:txXfrm>
        <a:off x="259960" y="762262"/>
        <a:ext cx="3339707" cy="346292"/>
      </dsp:txXfrm>
    </dsp:sp>
    <dsp:sp modelId="{69710D47-2DCF-498E-BF74-4281444A33CA}">
      <dsp:nvSpPr>
        <dsp:cNvPr id="0" name=""/>
        <dsp:cNvSpPr/>
      </dsp:nvSpPr>
      <dsp:spPr>
        <a:xfrm>
          <a:off x="0" y="1525088"/>
          <a:ext cx="4824536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7CBFFD3-ABF6-40C9-9027-1F6C50099651}">
      <dsp:nvSpPr>
        <dsp:cNvPr id="0" name=""/>
        <dsp:cNvSpPr/>
      </dsp:nvSpPr>
      <dsp:spPr>
        <a:xfrm>
          <a:off x="241226" y="1333208"/>
          <a:ext cx="3377175" cy="38376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649" tIns="0" rIns="127649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600" b="0" kern="1200" dirty="0">
              <a:latin typeface="微软雅黑" pitchFamily="34" charset="-122"/>
              <a:ea typeface="微软雅黑" pitchFamily="34" charset="-122"/>
            </a:rPr>
            <a:t>第三章：特点</a:t>
          </a:r>
        </a:p>
      </dsp:txBody>
      <dsp:txXfrm>
        <a:off x="259960" y="1351942"/>
        <a:ext cx="3339707" cy="346292"/>
      </dsp:txXfrm>
    </dsp:sp>
    <dsp:sp modelId="{DF60F6E2-5353-4653-B2AC-912374359357}">
      <dsp:nvSpPr>
        <dsp:cNvPr id="0" name=""/>
        <dsp:cNvSpPr/>
      </dsp:nvSpPr>
      <dsp:spPr>
        <a:xfrm>
          <a:off x="0" y="2114768"/>
          <a:ext cx="4824536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6D1C6FD-10FD-446F-83B1-FBFC15DB3EDD}">
      <dsp:nvSpPr>
        <dsp:cNvPr id="0" name=""/>
        <dsp:cNvSpPr/>
      </dsp:nvSpPr>
      <dsp:spPr>
        <a:xfrm>
          <a:off x="241226" y="1922888"/>
          <a:ext cx="3377175" cy="38376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649" tIns="0" rIns="127649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600" b="0" kern="1200" dirty="0">
              <a:latin typeface="微软雅黑" pitchFamily="34" charset="-122"/>
              <a:ea typeface="微软雅黑" pitchFamily="34" charset="-122"/>
            </a:rPr>
            <a:t>第四章：技术实现方式</a:t>
          </a:r>
        </a:p>
      </dsp:txBody>
      <dsp:txXfrm>
        <a:off x="259960" y="1941622"/>
        <a:ext cx="3339707" cy="346292"/>
      </dsp:txXfrm>
    </dsp:sp>
    <dsp:sp modelId="{596B45FE-7E68-4940-A0EF-24B8D840E062}">
      <dsp:nvSpPr>
        <dsp:cNvPr id="0" name=""/>
        <dsp:cNvSpPr/>
      </dsp:nvSpPr>
      <dsp:spPr>
        <a:xfrm>
          <a:off x="0" y="2704448"/>
          <a:ext cx="4824536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7FFA896-0E62-47B1-898D-4CF42B75A311}">
      <dsp:nvSpPr>
        <dsp:cNvPr id="0" name=""/>
        <dsp:cNvSpPr/>
      </dsp:nvSpPr>
      <dsp:spPr>
        <a:xfrm>
          <a:off x="241226" y="2512568"/>
          <a:ext cx="3377175" cy="383760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649" tIns="0" rIns="127649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600" b="0" kern="1200" dirty="0">
              <a:latin typeface="微软雅黑" pitchFamily="34" charset="-122"/>
              <a:ea typeface="微软雅黑" pitchFamily="34" charset="-122"/>
            </a:rPr>
            <a:t>第五章：作用</a:t>
          </a:r>
        </a:p>
      </dsp:txBody>
      <dsp:txXfrm>
        <a:off x="259960" y="2531302"/>
        <a:ext cx="3339707" cy="346292"/>
      </dsp:txXfrm>
    </dsp:sp>
    <dsp:sp modelId="{949EE852-B17A-4CC5-8638-ED513B1078E7}">
      <dsp:nvSpPr>
        <dsp:cNvPr id="0" name=""/>
        <dsp:cNvSpPr/>
      </dsp:nvSpPr>
      <dsp:spPr>
        <a:xfrm>
          <a:off x="0" y="3294128"/>
          <a:ext cx="4824536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rgbClr val="00B050"/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B10761F-F1B9-4281-8810-11A3F7045E63}">
      <dsp:nvSpPr>
        <dsp:cNvPr id="0" name=""/>
        <dsp:cNvSpPr/>
      </dsp:nvSpPr>
      <dsp:spPr>
        <a:xfrm>
          <a:off x="241226" y="3102248"/>
          <a:ext cx="3377175" cy="383760"/>
        </a:xfrm>
        <a:prstGeom prst="roundRect">
          <a:avLst/>
        </a:prstGeom>
        <a:solidFill>
          <a:srgbClr val="00B05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649" tIns="0" rIns="127649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600" b="0" kern="1200" dirty="0">
              <a:latin typeface="微软雅黑" pitchFamily="34" charset="-122"/>
              <a:ea typeface="微软雅黑" pitchFamily="34" charset="-122"/>
            </a:rPr>
            <a:t>第六章：与传统监测的区别</a:t>
          </a:r>
        </a:p>
      </dsp:txBody>
      <dsp:txXfrm>
        <a:off x="259960" y="3120982"/>
        <a:ext cx="3339707" cy="346292"/>
      </dsp:txXfrm>
    </dsp:sp>
    <dsp:sp modelId="{AE4196F7-4417-4E71-B5A2-1D22A6E073B9}">
      <dsp:nvSpPr>
        <dsp:cNvPr id="0" name=""/>
        <dsp:cNvSpPr/>
      </dsp:nvSpPr>
      <dsp:spPr>
        <a:xfrm>
          <a:off x="0" y="3883808"/>
          <a:ext cx="4824536" cy="327600"/>
        </a:xfrm>
        <a:prstGeom prst="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9525" cap="flat" cmpd="sng" algn="ctr">
          <a:solidFill>
            <a:srgbClr val="0070C0"/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743554D-51EF-41E0-AFB3-7135EC324478}">
      <dsp:nvSpPr>
        <dsp:cNvPr id="0" name=""/>
        <dsp:cNvSpPr/>
      </dsp:nvSpPr>
      <dsp:spPr>
        <a:xfrm>
          <a:off x="241226" y="3691928"/>
          <a:ext cx="3377175" cy="383760"/>
        </a:xfrm>
        <a:prstGeom prst="roundRect">
          <a:avLst/>
        </a:prstGeom>
        <a:solidFill>
          <a:srgbClr val="00206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649" tIns="0" rIns="127649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600" b="0" kern="1200" dirty="0">
              <a:latin typeface="微软雅黑" pitchFamily="34" charset="-122"/>
              <a:ea typeface="微软雅黑" pitchFamily="34" charset="-122"/>
            </a:rPr>
            <a:t>第七章：合作流程</a:t>
          </a:r>
        </a:p>
      </dsp:txBody>
      <dsp:txXfrm>
        <a:off x="259960" y="3710662"/>
        <a:ext cx="3339707" cy="346292"/>
      </dsp:txXfrm>
    </dsp:sp>
    <dsp:sp modelId="{162E82FF-9F62-45C5-B5DC-FA6B348D1463}">
      <dsp:nvSpPr>
        <dsp:cNvPr id="0" name=""/>
        <dsp:cNvSpPr/>
      </dsp:nvSpPr>
      <dsp:spPr>
        <a:xfrm>
          <a:off x="0" y="4473488"/>
          <a:ext cx="4824536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4D61A2B-7FED-44B0-8877-E09896E7B65C}">
      <dsp:nvSpPr>
        <dsp:cNvPr id="0" name=""/>
        <dsp:cNvSpPr/>
      </dsp:nvSpPr>
      <dsp:spPr>
        <a:xfrm>
          <a:off x="241226" y="4281608"/>
          <a:ext cx="3377175" cy="383760"/>
        </a:xfrm>
        <a:prstGeom prst="roundRect">
          <a:avLst/>
        </a:prstGeom>
        <a:solidFill>
          <a:schemeClr val="accent2">
            <a:lumMod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649" tIns="0" rIns="127649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600" b="0" kern="1200" dirty="0">
              <a:latin typeface="微软雅黑" pitchFamily="34" charset="-122"/>
              <a:ea typeface="微软雅黑" pitchFamily="34" charset="-122"/>
            </a:rPr>
            <a:t>第八章：公司介绍</a:t>
          </a:r>
        </a:p>
      </dsp:txBody>
      <dsp:txXfrm>
        <a:off x="259960" y="4300342"/>
        <a:ext cx="3339707" cy="346292"/>
      </dsp:txXfrm>
    </dsp:sp>
    <dsp:sp modelId="{07689265-9F51-4452-98C4-91783427FDF5}">
      <dsp:nvSpPr>
        <dsp:cNvPr id="0" name=""/>
        <dsp:cNvSpPr/>
      </dsp:nvSpPr>
      <dsp:spPr>
        <a:xfrm>
          <a:off x="0" y="5063168"/>
          <a:ext cx="4824536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B036B68-DFF3-4C16-AE62-FF2C4C3878D3}">
      <dsp:nvSpPr>
        <dsp:cNvPr id="0" name=""/>
        <dsp:cNvSpPr/>
      </dsp:nvSpPr>
      <dsp:spPr>
        <a:xfrm>
          <a:off x="241226" y="4871288"/>
          <a:ext cx="3377175" cy="383760"/>
        </a:xfrm>
        <a:prstGeom prst="roundRect">
          <a:avLst/>
        </a:prstGeom>
        <a:solidFill>
          <a:srgbClr val="0070C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649" tIns="0" rIns="127649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600" b="0" kern="1200" dirty="0">
              <a:latin typeface="微软雅黑" pitchFamily="34" charset="-122"/>
              <a:ea typeface="微软雅黑" pitchFamily="34" charset="-122"/>
            </a:rPr>
            <a:t>第九章</a:t>
          </a:r>
          <a:r>
            <a:rPr lang="en-US" altLang="zh-CN" sz="1600" b="0" kern="1200" dirty="0">
              <a:latin typeface="微软雅黑" pitchFamily="34" charset="-122"/>
              <a:ea typeface="微软雅黑" pitchFamily="34" charset="-122"/>
            </a:rPr>
            <a:t>:</a:t>
          </a:r>
          <a:r>
            <a:rPr lang="zh-CN" altLang="en-US" sz="1600" b="0" kern="1200" dirty="0">
              <a:latin typeface="微软雅黑" pitchFamily="34" charset="-122"/>
              <a:ea typeface="微软雅黑" pitchFamily="34" charset="-122"/>
            </a:rPr>
            <a:t>合作策略 </a:t>
          </a:r>
        </a:p>
      </dsp:txBody>
      <dsp:txXfrm>
        <a:off x="259960" y="4890022"/>
        <a:ext cx="3339707" cy="3462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4239FA64-97B1-4980-A198-C96DB2A0EA95}" type="datetimeFigureOut">
              <a:rPr lang="zh-CN" altLang="en-US"/>
              <a:pPr>
                <a:defRPr/>
              </a:pPr>
              <a:t>2022/10/17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F4568AA1-8BBB-439D-A3C9-716DE473C1A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331762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235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12C6B86A-B772-4162-B28E-A03DD84A8547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76995096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01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0" descr="2-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6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B8320B-9D53-418D-90C6-D07EA127AE8B}" type="datetimeFigureOut">
              <a:rPr lang="zh-CN" altLang="en-US"/>
              <a:pPr>
                <a:defRPr/>
              </a:pPr>
              <a:t>2022/10/17</a:t>
            </a:fld>
            <a:endParaRPr lang="zh-CN" altLang="en-US"/>
          </a:p>
        </p:txBody>
      </p:sp>
      <p:sp>
        <p:nvSpPr>
          <p:cNvPr id="7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5FEC5B-0E33-4766-B6D2-AE6545EC28E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55381377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50" y="115888"/>
            <a:ext cx="1852613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8BAE8B-CC06-4D15-8839-C17AE127B7A6}" type="datetimeFigureOut">
              <a:rPr lang="zh-CN" altLang="en-US"/>
              <a:pPr>
                <a:defRPr/>
              </a:pPr>
              <a:t>2022/10/17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第 </a:t>
            </a:r>
            <a:fld id="{24A7241E-5745-42CA-845F-00EB5C621C6A}" type="slidenum">
              <a:rPr lang="zh-CN" altLang="en-US"/>
              <a:pPr>
                <a:defRPr/>
              </a:pPr>
              <a:t>‹#›</a:t>
            </a:fld>
            <a:r>
              <a:rPr lang="zh-CN" altLang="en-US"/>
              <a:t> 页</a:t>
            </a:r>
          </a:p>
        </p:txBody>
      </p:sp>
    </p:spTree>
    <p:extLst>
      <p:ext uri="{BB962C8B-B14F-4D97-AF65-F5344CB8AC3E}">
        <p14:creationId xmlns:p14="http://schemas.microsoft.com/office/powerpoint/2010/main" val="4003343926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50" y="115888"/>
            <a:ext cx="1852613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3D323F-AD3F-444B-9263-232B34F8E309}" type="datetimeFigureOut">
              <a:rPr lang="zh-CN" altLang="en-US"/>
              <a:pPr>
                <a:defRPr/>
              </a:pPr>
              <a:t>2022/10/17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第 </a:t>
            </a:r>
            <a:fld id="{7198420D-7764-4BB0-91BC-6E99B038F5C6}" type="slidenum">
              <a:rPr lang="zh-CN" altLang="en-US"/>
              <a:pPr>
                <a:defRPr/>
              </a:pPr>
              <a:t>‹#›</a:t>
            </a:fld>
            <a:r>
              <a:rPr lang="zh-CN" altLang="en-US"/>
              <a:t> 页</a:t>
            </a:r>
          </a:p>
        </p:txBody>
      </p:sp>
    </p:spTree>
    <p:extLst>
      <p:ext uri="{BB962C8B-B14F-4D97-AF65-F5344CB8AC3E}">
        <p14:creationId xmlns:p14="http://schemas.microsoft.com/office/powerpoint/2010/main" val="2810796906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883ED7-E8D8-4DB2-BE27-8E221045FA18}" type="datetimeFigureOut">
              <a:rPr lang="zh-CN" altLang="en-US"/>
              <a:pPr>
                <a:defRPr/>
              </a:pPr>
              <a:t>2022/10/17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B2B2C4-8D80-43AC-86A2-5FAEF28BB09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41079814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2BC948-24EA-4D2F-8636-AA99D131162C}" type="datetimeFigureOut">
              <a:rPr lang="zh-CN" altLang="en-US"/>
              <a:pPr>
                <a:defRPr/>
              </a:pPr>
              <a:t>2022/10/17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AD6A54-F61B-41CC-A1E4-151E92E428E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70963761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6D874A-5989-4806-A748-B7D1BAA85A56}" type="datetimeFigureOut">
              <a:rPr lang="zh-CN" altLang="en-US"/>
              <a:pPr>
                <a:defRPr/>
              </a:pPr>
              <a:t>2022/10/17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第 </a:t>
            </a:r>
            <a:fld id="{74FDAC8C-D420-47AA-AA88-02610AF72931}" type="slidenum">
              <a:rPr lang="zh-CN" altLang="en-US"/>
              <a:pPr>
                <a:defRPr/>
              </a:pPr>
              <a:t>‹#›</a:t>
            </a:fld>
            <a:r>
              <a:rPr lang="zh-CN" altLang="en-US"/>
              <a:t> 页</a:t>
            </a:r>
          </a:p>
        </p:txBody>
      </p:sp>
    </p:spTree>
    <p:extLst>
      <p:ext uri="{BB962C8B-B14F-4D97-AF65-F5344CB8AC3E}">
        <p14:creationId xmlns:p14="http://schemas.microsoft.com/office/powerpoint/2010/main" val="2920651986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34AAEC-C584-4FAC-9E07-D86DA1271AE9}" type="datetimeFigureOut">
              <a:rPr lang="zh-CN" altLang="en-US"/>
              <a:pPr>
                <a:defRPr/>
              </a:pPr>
              <a:t>2022/10/17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第 </a:t>
            </a:r>
            <a:fld id="{C5A83C5C-9D0C-45D0-99DB-FFC29098C513}" type="slidenum">
              <a:rPr lang="zh-CN" altLang="en-US"/>
              <a:pPr>
                <a:defRPr/>
              </a:pPr>
              <a:t>‹#›</a:t>
            </a:fld>
            <a:r>
              <a:rPr lang="zh-CN" altLang="en-US"/>
              <a:t> 页</a:t>
            </a:r>
          </a:p>
        </p:txBody>
      </p:sp>
    </p:spTree>
    <p:extLst>
      <p:ext uri="{BB962C8B-B14F-4D97-AF65-F5344CB8AC3E}">
        <p14:creationId xmlns:p14="http://schemas.microsoft.com/office/powerpoint/2010/main" val="509521156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714356"/>
            <a:ext cx="8229600" cy="714380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565FDD-1618-4A9E-85A9-DEF8BB0A91A4}" type="datetimeFigureOut">
              <a:rPr lang="zh-CN" altLang="en-US"/>
              <a:pPr>
                <a:defRPr/>
              </a:pPr>
              <a:t>2022/10/17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第 </a:t>
            </a:r>
            <a:fld id="{A044DB98-18D8-42F6-AF02-9457FBC176EF}" type="slidenum">
              <a:rPr lang="zh-CN" altLang="en-US"/>
              <a:pPr>
                <a:defRPr/>
              </a:pPr>
              <a:t>‹#›</a:t>
            </a:fld>
            <a:r>
              <a:rPr lang="zh-CN" altLang="en-US"/>
              <a:t> 页</a:t>
            </a:r>
          </a:p>
        </p:txBody>
      </p:sp>
    </p:spTree>
    <p:extLst>
      <p:ext uri="{BB962C8B-B14F-4D97-AF65-F5344CB8AC3E}">
        <p14:creationId xmlns:p14="http://schemas.microsoft.com/office/powerpoint/2010/main" val="3668023273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50" y="115888"/>
            <a:ext cx="1852613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D165E1-B1FE-48E2-9A74-D9D6AEE8A231}" type="datetimeFigureOut">
              <a:rPr lang="zh-CN" altLang="en-US"/>
              <a:pPr>
                <a:defRPr/>
              </a:pPr>
              <a:t>2022/10/17</a:t>
            </a:fld>
            <a:endParaRPr lang="zh-CN" altLang="en-US"/>
          </a:p>
        </p:txBody>
      </p:sp>
      <p:sp>
        <p:nvSpPr>
          <p:cNvPr id="4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北京吉亚通信工程有限公司</a:t>
            </a:r>
          </a:p>
        </p:txBody>
      </p:sp>
      <p:sp>
        <p:nvSpPr>
          <p:cNvPr id="5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第 </a:t>
            </a:r>
            <a:fld id="{74CC0419-53BB-44E2-925F-4C671B7CA5B6}" type="slidenum">
              <a:rPr lang="zh-CN" altLang="en-US"/>
              <a:pPr>
                <a:defRPr/>
              </a:pPr>
              <a:t>‹#›</a:t>
            </a:fld>
            <a:r>
              <a:rPr lang="zh-CN" altLang="en-US"/>
              <a:t> 页</a:t>
            </a:r>
          </a:p>
        </p:txBody>
      </p:sp>
    </p:spTree>
    <p:extLst>
      <p:ext uri="{BB962C8B-B14F-4D97-AF65-F5344CB8AC3E}">
        <p14:creationId xmlns:p14="http://schemas.microsoft.com/office/powerpoint/2010/main" val="1531133556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50" y="115888"/>
            <a:ext cx="1852613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216D39-08EA-4894-BFC0-52D423EE96DF}" type="datetimeFigureOut">
              <a:rPr lang="zh-CN" altLang="en-US"/>
              <a:pPr>
                <a:defRPr/>
              </a:pPr>
              <a:t>2022/10/17</a:t>
            </a:fld>
            <a:endParaRPr lang="zh-CN" altLang="en-US"/>
          </a:p>
        </p:txBody>
      </p:sp>
      <p:sp>
        <p:nvSpPr>
          <p:cNvPr id="7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北京吉亚通信工程有限公司</a:t>
            </a:r>
          </a:p>
          <a:p>
            <a:pPr>
              <a:defRPr/>
            </a:pPr>
            <a:endParaRPr lang="zh-CN" altLang="en-US"/>
          </a:p>
        </p:txBody>
      </p:sp>
      <p:sp>
        <p:nvSpPr>
          <p:cNvPr id="8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第 </a:t>
            </a:r>
            <a:fld id="{C6863576-48E1-401A-9E5E-8731DCD9A010}" type="slidenum">
              <a:rPr lang="zh-CN" altLang="en-US"/>
              <a:pPr>
                <a:defRPr/>
              </a:pPr>
              <a:t>‹#›</a:t>
            </a:fld>
            <a:r>
              <a:rPr lang="zh-CN" altLang="en-US"/>
              <a:t> 页</a:t>
            </a:r>
          </a:p>
        </p:txBody>
      </p:sp>
    </p:spTree>
    <p:extLst>
      <p:ext uri="{BB962C8B-B14F-4D97-AF65-F5344CB8AC3E}">
        <p14:creationId xmlns:p14="http://schemas.microsoft.com/office/powerpoint/2010/main" val="3744303379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50" y="115888"/>
            <a:ext cx="1852613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156570-E6BC-4FFF-8059-D2F513746982}" type="datetimeFigureOut">
              <a:rPr lang="zh-CN" altLang="en-US"/>
              <a:pPr>
                <a:defRPr/>
              </a:pPr>
              <a:t>2022/10/17</a:t>
            </a:fld>
            <a:endParaRPr lang="zh-CN" altLang="en-US"/>
          </a:p>
        </p:txBody>
      </p:sp>
      <p:sp>
        <p:nvSpPr>
          <p:cNvPr id="7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第 </a:t>
            </a:r>
            <a:fld id="{661C205E-DF51-44FD-8DDB-C3010EFA229C}" type="slidenum">
              <a:rPr lang="zh-CN" altLang="en-US"/>
              <a:pPr>
                <a:defRPr/>
              </a:pPr>
              <a:t>‹#›</a:t>
            </a:fld>
            <a:r>
              <a:rPr lang="zh-CN" altLang="en-US"/>
              <a:t> 页</a:t>
            </a:r>
          </a:p>
        </p:txBody>
      </p:sp>
    </p:spTree>
    <p:extLst>
      <p:ext uri="{BB962C8B-B14F-4D97-AF65-F5344CB8AC3E}">
        <p14:creationId xmlns:p14="http://schemas.microsoft.com/office/powerpoint/2010/main" val="1523769407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fld id="{F0CDB5A2-EF15-44C1-9827-16F90226F69A}" type="datetimeFigureOut">
              <a:rPr lang="zh-CN" altLang="en-US"/>
              <a:pPr>
                <a:defRPr/>
              </a:pPr>
              <a:t>2022/10/17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fld id="{50735562-081D-4360-AD87-FE51AD3D65C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  <p:pic>
        <p:nvPicPr>
          <p:cNvPr id="1031" name="Picture 9" descr="2-2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12" descr="图片1副本"/>
          <p:cNvPicPr>
            <a:picLocks noChangeAspect="1" noChangeArrowheads="1"/>
          </p:cNvPicPr>
          <p:nvPr userDrawn="1"/>
        </p:nvPicPr>
        <p:blipFill>
          <a:blip r:embed="rId14">
            <a:lum contrast="-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979"/>
          <a:stretch>
            <a:fillRect/>
          </a:stretch>
        </p:blipFill>
        <p:spPr bwMode="auto">
          <a:xfrm>
            <a:off x="-144463" y="647700"/>
            <a:ext cx="9431338" cy="11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17" r:id="rId1"/>
    <p:sldLayoutId id="2147484115" r:id="rId2"/>
    <p:sldLayoutId id="2147484116" r:id="rId3"/>
    <p:sldLayoutId id="2147484118" r:id="rId4"/>
    <p:sldLayoutId id="2147484119" r:id="rId5"/>
    <p:sldLayoutId id="2147484120" r:id="rId6"/>
    <p:sldLayoutId id="2147484121" r:id="rId7"/>
    <p:sldLayoutId id="2147484122" r:id="rId8"/>
    <p:sldLayoutId id="2147484123" r:id="rId9"/>
    <p:sldLayoutId id="2147484124" r:id="rId10"/>
    <p:sldLayoutId id="2147484125" r:id="rId11"/>
  </p:sldLayoutIdLst>
  <p:transition>
    <p:fade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ranklin Gothic Medium" pitchFamily="34" charset="0"/>
          <a:ea typeface="微软雅黑" pitchFamily="34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ranklin Gothic Medium" pitchFamily="34" charset="0"/>
          <a:ea typeface="微软雅黑" pitchFamily="34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ranklin Gothic Medium" pitchFamily="34" charset="0"/>
          <a:ea typeface="微软雅黑" pitchFamily="34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ranklin Gothic Medium" pitchFamily="34" charset="0"/>
          <a:ea typeface="微软雅黑" pitchFamily="34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ranklin Gothic Medium" pitchFamily="34" charset="0"/>
          <a:ea typeface="微软雅黑" pitchFamily="34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ranklin Gothic Medium" pitchFamily="34" charset="0"/>
          <a:ea typeface="微软雅黑" pitchFamily="34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ranklin Gothic Medium" pitchFamily="34" charset="0"/>
          <a:ea typeface="微软雅黑" pitchFamily="34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ranklin Gothic Medium" pitchFamily="34" charset="0"/>
          <a:ea typeface="微软雅黑" pitchFamily="34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93675" y="765175"/>
            <a:ext cx="5241925" cy="1108075"/>
          </a:xfrm>
          <a:prstGeom prst="rect">
            <a:avLst/>
          </a:prstGeom>
          <a:noFill/>
          <a:effectLst>
            <a:outerShdw dist="38100" dir="5400000" sx="76000" sy="76000" algn="t" rotWithShape="0">
              <a:prstClr val="black">
                <a:alpha val="69000"/>
              </a:prst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66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精准营销</a:t>
            </a:r>
            <a:r>
              <a:rPr lang="zh-CN" altLang="en-US" sz="24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产品介绍</a:t>
            </a:r>
          </a:p>
        </p:txBody>
      </p:sp>
      <p:pic>
        <p:nvPicPr>
          <p:cNvPr id="11267" name="Picture 2" descr="C:\Documents and Settings\Administrator\桌面\3D小人图片素材\PPT配图 (1)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2278063"/>
            <a:ext cx="3533775" cy="294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026275" y="2508250"/>
            <a:ext cx="493713" cy="1255713"/>
          </a:xfrm>
          <a:prstGeom prst="rect">
            <a:avLst/>
          </a:prstGeom>
          <a:noFill/>
        </p:spPr>
        <p:txBody>
          <a:bodyPr vert="eaVert">
            <a:spAutoFit/>
          </a:bodyPr>
          <a:lstStyle/>
          <a:p>
            <a:pPr>
              <a:defRPr/>
            </a:pPr>
            <a:r>
              <a:rPr lang="zh-CN" altLang="en-US" sz="2000" dirty="0">
                <a:solidFill>
                  <a:schemeClr val="bg1">
                    <a:lumMod val="85000"/>
                  </a:schemeClr>
                </a:solidFill>
                <a:latin typeface="微软雅黑" pitchFamily="34" charset="-122"/>
                <a:ea typeface="微软雅黑" pitchFamily="34" charset="-122"/>
              </a:rPr>
              <a:t>精准 营销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473825" y="2508250"/>
            <a:ext cx="492125" cy="1287463"/>
          </a:xfrm>
          <a:prstGeom prst="rect">
            <a:avLst/>
          </a:prstGeom>
          <a:noFill/>
        </p:spPr>
        <p:txBody>
          <a:bodyPr vert="eaVert">
            <a:spAutoFit/>
          </a:bodyPr>
          <a:lstStyle/>
          <a:p>
            <a:pPr>
              <a:defRPr/>
            </a:pPr>
            <a:r>
              <a:rPr lang="zh-CN" altLang="en-US" sz="2000" dirty="0">
                <a:solidFill>
                  <a:schemeClr val="bg1">
                    <a:lumMod val="85000"/>
                  </a:schemeClr>
                </a:solidFill>
                <a:latin typeface="微软雅黑" pitchFamily="34" charset="-122"/>
                <a:ea typeface="微软雅黑" pitchFamily="34" charset="-122"/>
              </a:rPr>
              <a:t>精准营销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0482" name="标题 1"/>
          <p:cNvSpPr>
            <a:spLocks noGrp="1"/>
          </p:cNvSpPr>
          <p:nvPr>
            <p:ph type="title"/>
          </p:nvPr>
        </p:nvSpPr>
        <p:spPr>
          <a:xfrm>
            <a:off x="107950" y="188913"/>
            <a:ext cx="3384550" cy="490537"/>
          </a:xfrm>
        </p:spPr>
        <p:txBody>
          <a:bodyPr/>
          <a:lstStyle/>
          <a:p>
            <a:pPr algn="l"/>
            <a:r>
              <a:rPr lang="zh-CN" altLang="en-US" sz="2800" b="1"/>
              <a:t>第八章：公司介绍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395288" y="1196975"/>
            <a:ext cx="8435975" cy="4525963"/>
          </a:xfrm>
        </p:spPr>
        <p:txBody>
          <a:bodyPr/>
          <a:lstStyle/>
          <a:p>
            <a:pPr>
              <a:lnSpc>
                <a:spcPct val="150000"/>
              </a:lnSpc>
              <a:defRPr/>
            </a:pPr>
            <a:r>
              <a:rPr lang="zh-CN" altLang="en-US" sz="2000" dirty="0">
                <a:latin typeface="+mj-ea"/>
                <a:ea typeface="+mj-ea"/>
              </a:rPr>
              <a:t>我们</a:t>
            </a:r>
            <a:r>
              <a:rPr lang="zh-CN" altLang="zh-CN" sz="2000" dirty="0">
                <a:latin typeface="+mj-ea"/>
                <a:ea typeface="+mj-ea"/>
              </a:rPr>
              <a:t>公司成立于</a:t>
            </a:r>
            <a:r>
              <a:rPr lang="en-US" altLang="zh-CN" sz="2000" dirty="0">
                <a:latin typeface="+mj-ea"/>
                <a:ea typeface="+mj-ea"/>
              </a:rPr>
              <a:t>1994</a:t>
            </a:r>
            <a:r>
              <a:rPr lang="zh-CN" altLang="zh-CN" sz="2000" dirty="0">
                <a:latin typeface="+mj-ea"/>
                <a:ea typeface="+mj-ea"/>
              </a:rPr>
              <a:t>年 </a:t>
            </a:r>
            <a:endParaRPr lang="en-US" altLang="zh-CN" sz="2000" dirty="0">
              <a:latin typeface="+mj-ea"/>
              <a:ea typeface="+mj-ea"/>
            </a:endParaRPr>
          </a:p>
          <a:p>
            <a:pPr>
              <a:lnSpc>
                <a:spcPct val="150000"/>
              </a:lnSpc>
              <a:defRPr/>
            </a:pPr>
            <a:r>
              <a:rPr lang="zh-CN" altLang="zh-CN" sz="2000" dirty="0">
                <a:latin typeface="+mj-ea"/>
                <a:ea typeface="+mj-ea"/>
              </a:rPr>
              <a:t>注册资金为</a:t>
            </a:r>
            <a:r>
              <a:rPr lang="en-US" altLang="zh-CN" sz="2000" dirty="0">
                <a:latin typeface="+mj-ea"/>
                <a:ea typeface="+mj-ea"/>
              </a:rPr>
              <a:t>2246</a:t>
            </a:r>
            <a:r>
              <a:rPr lang="zh-CN" altLang="zh-CN" sz="2000" dirty="0">
                <a:latin typeface="+mj-ea"/>
                <a:ea typeface="+mj-ea"/>
              </a:rPr>
              <a:t>万元人民币 </a:t>
            </a:r>
          </a:p>
          <a:p>
            <a:pPr>
              <a:lnSpc>
                <a:spcPct val="150000"/>
              </a:lnSpc>
              <a:defRPr/>
            </a:pPr>
            <a:r>
              <a:rPr lang="zh-CN" altLang="zh-CN" sz="2000" dirty="0">
                <a:latin typeface="+mj-ea"/>
                <a:ea typeface="+mj-ea"/>
              </a:rPr>
              <a:t>国内较早涉足于呼叫中心和</a:t>
            </a:r>
            <a:r>
              <a:rPr lang="en-US" altLang="zh-CN" sz="2000" dirty="0">
                <a:latin typeface="+mj-ea"/>
                <a:ea typeface="+mj-ea"/>
              </a:rPr>
              <a:t>400</a:t>
            </a:r>
            <a:r>
              <a:rPr lang="zh-CN" altLang="zh-CN" sz="2000" dirty="0">
                <a:latin typeface="+mj-ea"/>
                <a:ea typeface="+mj-ea"/>
              </a:rPr>
              <a:t>增值业务领域的高科技公司 </a:t>
            </a:r>
          </a:p>
          <a:p>
            <a:pPr>
              <a:lnSpc>
                <a:spcPct val="150000"/>
              </a:lnSpc>
              <a:defRPr/>
            </a:pPr>
            <a:r>
              <a:rPr lang="zh-CN" altLang="zh-CN" sz="2000" dirty="0">
                <a:latin typeface="+mj-ea"/>
                <a:ea typeface="+mj-ea"/>
              </a:rPr>
              <a:t>呼叫中心业务的客户已遍及电信、银行、零售、制造服务等众多领域。 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 sz="2000" dirty="0">
                <a:latin typeface="+mj-ea"/>
                <a:ea typeface="+mj-ea"/>
              </a:rPr>
              <a:t>2009</a:t>
            </a:r>
            <a:r>
              <a:rPr lang="zh-CN" altLang="zh-CN" sz="2000" dirty="0">
                <a:latin typeface="+mj-ea"/>
                <a:ea typeface="+mj-ea"/>
              </a:rPr>
              <a:t>年“</a:t>
            </a:r>
            <a:r>
              <a:rPr lang="en-US" altLang="zh-CN" sz="2000" dirty="0">
                <a:latin typeface="+mj-ea"/>
                <a:ea typeface="+mj-ea"/>
              </a:rPr>
              <a:t>400</a:t>
            </a:r>
            <a:r>
              <a:rPr lang="zh-CN" altLang="en-US" sz="2000" dirty="0">
                <a:latin typeface="+mj-ea"/>
                <a:ea typeface="+mj-ea"/>
              </a:rPr>
              <a:t>精准营销（原</a:t>
            </a:r>
            <a:r>
              <a:rPr lang="zh-CN" altLang="zh-CN" sz="2000" dirty="0">
                <a:latin typeface="+mj-ea"/>
                <a:ea typeface="+mj-ea"/>
              </a:rPr>
              <a:t>网站总机</a:t>
            </a:r>
            <a:r>
              <a:rPr lang="zh-CN" altLang="en-US" sz="2000" dirty="0">
                <a:latin typeface="+mj-ea"/>
                <a:ea typeface="+mj-ea"/>
              </a:rPr>
              <a:t>）</a:t>
            </a:r>
            <a:r>
              <a:rPr lang="zh-CN" altLang="zh-CN" sz="2000" dirty="0">
                <a:latin typeface="+mj-ea"/>
                <a:ea typeface="+mj-ea"/>
              </a:rPr>
              <a:t>”</a:t>
            </a:r>
            <a:r>
              <a:rPr lang="en-US" altLang="zh-CN" sz="2000" dirty="0">
                <a:latin typeface="+mj-ea"/>
                <a:ea typeface="+mj-ea"/>
              </a:rPr>
              <a:t>PPC</a:t>
            </a:r>
            <a:r>
              <a:rPr lang="zh-CN" altLang="zh-CN" sz="2000" dirty="0">
                <a:latin typeface="+mj-ea"/>
                <a:ea typeface="+mj-ea"/>
              </a:rPr>
              <a:t>来电付费业务开展至今，已广泛应用于房产、汽车、旅游、教育、分类等众多行业门户中。 </a:t>
            </a:r>
          </a:p>
          <a:p>
            <a:pPr>
              <a:lnSpc>
                <a:spcPct val="150000"/>
              </a:lnSpc>
              <a:defRPr/>
            </a:pPr>
            <a:r>
              <a:rPr lang="zh-CN" altLang="en-US" sz="2000" dirty="0">
                <a:latin typeface="+mj-ea"/>
                <a:ea typeface="+mj-ea"/>
              </a:rPr>
              <a:t>精准营销</a:t>
            </a:r>
            <a:r>
              <a:rPr lang="zh-CN" altLang="zh-CN" sz="2000" dirty="0">
                <a:latin typeface="+mj-ea"/>
                <a:ea typeface="+mj-ea"/>
              </a:rPr>
              <a:t>是吉亚通信的又一力作，旨在帮助广告主精准投放，提供不同</a:t>
            </a:r>
            <a:r>
              <a:rPr lang="zh-CN" altLang="en-US" sz="2000" dirty="0">
                <a:latin typeface="+mj-ea"/>
                <a:ea typeface="+mj-ea"/>
              </a:rPr>
              <a:t>关键词</a:t>
            </a:r>
            <a:r>
              <a:rPr lang="zh-CN" altLang="zh-CN" sz="2000" dirty="0">
                <a:latin typeface="+mj-ea"/>
                <a:ea typeface="+mj-ea"/>
              </a:rPr>
              <a:t>的电话呼叫转化精准数据，让广告主从此不再</a:t>
            </a:r>
            <a:r>
              <a:rPr lang="zh-CN" altLang="en-US" sz="2000" dirty="0">
                <a:latin typeface="+mj-ea"/>
                <a:ea typeface="+mj-ea"/>
              </a:rPr>
              <a:t>盲目</a:t>
            </a:r>
            <a:r>
              <a:rPr lang="zh-CN" altLang="zh-CN" sz="2000" dirty="0">
                <a:latin typeface="+mj-ea"/>
                <a:ea typeface="+mj-ea"/>
              </a:rPr>
              <a:t>投放。</a:t>
            </a:r>
            <a:endParaRPr lang="zh-CN" altLang="en-US" sz="2000" dirty="0">
              <a:latin typeface="+mj-ea"/>
              <a:ea typeface="+mj-ea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zh-CN" altLang="en-US"/>
              <a:t>第 </a:t>
            </a:r>
            <a:fld id="{BF558483-2009-4772-8D56-A4C6E4CBC74F}" type="slidenum">
              <a:rPr lang="zh-CN" altLang="en-US" smtClean="0"/>
              <a:pPr>
                <a:defRPr/>
              </a:pPr>
              <a:t>9</a:t>
            </a:fld>
            <a:r>
              <a:rPr lang="zh-CN" altLang="en-US"/>
              <a:t> 页</a:t>
            </a:r>
          </a:p>
        </p:txBody>
      </p:sp>
      <p:sp>
        <p:nvSpPr>
          <p:cNvPr id="8" name="页脚占位符 3"/>
          <p:cNvSpPr>
            <a:spLocks noGrp="1"/>
          </p:cNvSpPr>
          <p:nvPr>
            <p:ph type="ftr" sz="quarter" idx="11"/>
          </p:nvPr>
        </p:nvSpPr>
        <p:spPr>
          <a:xfrm>
            <a:off x="107950" y="6453188"/>
            <a:ext cx="2133600" cy="365125"/>
          </a:xfrm>
        </p:spPr>
        <p:txBody>
          <a:bodyPr/>
          <a:lstStyle/>
          <a:p>
            <a:pPr algn="l">
              <a:defRPr/>
            </a:pPr>
            <a:r>
              <a:rPr lang="zh-CN" altLang="en-US" dirty="0"/>
              <a:t>北京吉亚伟业科技有限公司</a:t>
            </a:r>
            <a:endParaRPr lang="en-US" altLang="zh-CN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50"/>
                            </p:stCondLst>
                            <p:childTnLst>
                              <p:par>
                                <p:cTn id="13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200"/>
                            </p:stCondLst>
                            <p:childTnLst>
                              <p:par>
                                <p:cTn id="21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 tmFilter="0,0; .5, 1; 1, 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7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 tmFilter="0,0; .5, 1; 1, 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9650"/>
                            </p:stCondLst>
                            <p:childTnLst>
                              <p:par>
                                <p:cTn id="4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 tmFilter="0,0; .5, 1; 1, 1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圆角矩形 4"/>
          <p:cNvSpPr/>
          <p:nvPr/>
        </p:nvSpPr>
        <p:spPr>
          <a:xfrm>
            <a:off x="3203848" y="116632"/>
            <a:ext cx="3168352" cy="136815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zh-CN" altLang="en-US" b="1" dirty="0"/>
              <a:t>吉亚通信</a:t>
            </a:r>
            <a:r>
              <a:rPr lang="zh-CN" altLang="en-US" dirty="0"/>
              <a:t>客户遍布全国，主要集中在北京、上海、广州、深圳、成都等一二线城市，共计约</a:t>
            </a:r>
            <a:r>
              <a:rPr lang="en-US" altLang="zh-CN" dirty="0"/>
              <a:t>200</a:t>
            </a:r>
            <a:r>
              <a:rPr lang="zh-CN" altLang="en-US" dirty="0"/>
              <a:t>多家。</a:t>
            </a:r>
            <a:endParaRPr lang="en-US" altLang="zh-CN" dirty="0"/>
          </a:p>
        </p:txBody>
      </p:sp>
      <p:sp>
        <p:nvSpPr>
          <p:cNvPr id="7" name="圆角矩形 6"/>
          <p:cNvSpPr/>
          <p:nvPr/>
        </p:nvSpPr>
        <p:spPr>
          <a:xfrm>
            <a:off x="7596336" y="2376524"/>
            <a:ext cx="1440160" cy="100811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zh-CN" altLang="en-US" sz="1600" b="1" dirty="0"/>
              <a:t>北京</a:t>
            </a:r>
            <a:r>
              <a:rPr lang="zh-CN" altLang="en-US" sz="1600" dirty="0"/>
              <a:t>：</a:t>
            </a:r>
            <a:r>
              <a:rPr lang="zh-CN" altLang="en-US" sz="1200" dirty="0"/>
              <a:t>新浪汽车、搜房网、汽车之家、</a:t>
            </a:r>
            <a:r>
              <a:rPr lang="en-US" altLang="zh-CN" sz="1200" dirty="0"/>
              <a:t>58</a:t>
            </a:r>
            <a:r>
              <a:rPr lang="zh-CN" altLang="en-US" sz="1200" dirty="0"/>
              <a:t>同城、爱卡汽车、猎聘网等。</a:t>
            </a:r>
          </a:p>
        </p:txBody>
      </p:sp>
      <p:cxnSp>
        <p:nvCxnSpPr>
          <p:cNvPr id="14" name="直接箭头连接符 13"/>
          <p:cNvCxnSpPr/>
          <p:nvPr/>
        </p:nvCxnSpPr>
        <p:spPr>
          <a:xfrm>
            <a:off x="7020390" y="2304516"/>
            <a:ext cx="715504" cy="9419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5" name="圆角矩形 14"/>
          <p:cNvSpPr/>
          <p:nvPr/>
        </p:nvSpPr>
        <p:spPr>
          <a:xfrm>
            <a:off x="7596336" y="5445224"/>
            <a:ext cx="1440160" cy="115212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zh-CN" altLang="en-US" sz="1600" b="1" dirty="0"/>
              <a:t>上海、南京：</a:t>
            </a:r>
            <a:r>
              <a:rPr lang="zh-CN" altLang="en-US" sz="1200" dirty="0"/>
              <a:t>爱房网、上汽通用、好租网、新浪旅游地产、中原地产网、钢之家、南京</a:t>
            </a:r>
            <a:r>
              <a:rPr lang="en-US" altLang="zh-CN" sz="1200" dirty="0"/>
              <a:t>365</a:t>
            </a:r>
            <a:r>
              <a:rPr lang="zh-CN" altLang="en-US" sz="1200" dirty="0"/>
              <a:t>等。</a:t>
            </a:r>
          </a:p>
        </p:txBody>
      </p:sp>
      <p:cxnSp>
        <p:nvCxnSpPr>
          <p:cNvPr id="17" name="直接箭头连接符 16"/>
          <p:cNvCxnSpPr/>
          <p:nvPr/>
        </p:nvCxnSpPr>
        <p:spPr>
          <a:xfrm flipH="1">
            <a:off x="7735894" y="3878395"/>
            <a:ext cx="89430" cy="156682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5" name="圆角矩形 24"/>
          <p:cNvSpPr/>
          <p:nvPr/>
        </p:nvSpPr>
        <p:spPr>
          <a:xfrm>
            <a:off x="3761278" y="5517232"/>
            <a:ext cx="1746826" cy="84314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zh-CN" altLang="en-US" sz="1400" b="1" dirty="0"/>
              <a:t>广州、深圳：</a:t>
            </a:r>
            <a:r>
              <a:rPr lang="zh-CN" altLang="en-US" sz="1200" dirty="0"/>
              <a:t>易修网、深圳培训资讯网、亚洲商讯等。</a:t>
            </a:r>
          </a:p>
        </p:txBody>
      </p:sp>
      <p:sp>
        <p:nvSpPr>
          <p:cNvPr id="26" name="圆角矩形 25"/>
          <p:cNvSpPr/>
          <p:nvPr/>
        </p:nvSpPr>
        <p:spPr>
          <a:xfrm>
            <a:off x="2249110" y="3439167"/>
            <a:ext cx="1584176" cy="679777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zh-CN" altLang="en-US" sz="1600" b="1" dirty="0"/>
              <a:t>成都：</a:t>
            </a:r>
            <a:r>
              <a:rPr lang="zh-CN" altLang="en-US" sz="1200" dirty="0"/>
              <a:t>易贷网、淘学网等。</a:t>
            </a:r>
          </a:p>
        </p:txBody>
      </p:sp>
      <p:cxnSp>
        <p:nvCxnSpPr>
          <p:cNvPr id="28" name="直接箭头连接符 27"/>
          <p:cNvCxnSpPr/>
          <p:nvPr/>
        </p:nvCxnSpPr>
        <p:spPr>
          <a:xfrm flipH="1">
            <a:off x="5508104" y="5229200"/>
            <a:ext cx="1080120" cy="39668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57" name="直接箭头连接符 56"/>
          <p:cNvCxnSpPr/>
          <p:nvPr/>
        </p:nvCxnSpPr>
        <p:spPr>
          <a:xfrm flipH="1" flipV="1">
            <a:off x="3833286" y="3645026"/>
            <a:ext cx="720080" cy="36003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9" name="圆角矩形 58"/>
          <p:cNvSpPr/>
          <p:nvPr/>
        </p:nvSpPr>
        <p:spPr>
          <a:xfrm>
            <a:off x="168436" y="5038706"/>
            <a:ext cx="3323444" cy="132167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zh-CN" altLang="en-US" sz="1400" dirty="0"/>
              <a:t>目前，吉亚通信客户已遍及全国各地，并呈现快速增长的趋势。北京、上海、广州、深圳、河北、西安、山东、杭州、湖南、湖北、四川、江苏、广西、内蒙、海南、安徽、辽宁、新疆等省、市、自治区广泛分布有我们的客户。</a:t>
            </a:r>
          </a:p>
        </p:txBody>
      </p:sp>
      <p:pic>
        <p:nvPicPr>
          <p:cNvPr id="90" name="图片 8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429" y="116632"/>
            <a:ext cx="1403235" cy="529623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9712" y="116632"/>
            <a:ext cx="1512168" cy="529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7530815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2820A0-DC3A-4A46-8BC1-D0552E40ADC8}" type="slidenum">
              <a:rPr lang="en-US" altLang="zh-CN"/>
              <a:pPr>
                <a:defRPr/>
              </a:pPr>
              <a:t>11</a:t>
            </a:fld>
            <a:endParaRPr lang="en-US" altLang="zh-CN"/>
          </a:p>
        </p:txBody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764704"/>
            <a:ext cx="9144000" cy="6093296"/>
          </a:xfrm>
          <a:solidFill>
            <a:srgbClr val="DDDDDD"/>
          </a:solidFill>
        </p:spPr>
        <p:txBody>
          <a:bodyPr/>
          <a:lstStyle/>
          <a:p>
            <a:pPr>
              <a:lnSpc>
                <a:spcPct val="90000"/>
              </a:lnSpc>
              <a:buFont typeface="Arial" charset="0"/>
              <a:buNone/>
            </a:pPr>
            <a:endParaRPr lang="en-US" altLang="zh-CN" sz="2800" dirty="0"/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zh-CN" altLang="en-US" sz="2800" dirty="0"/>
              <a:t>项目合作请联系 ：</a:t>
            </a:r>
            <a:endParaRPr lang="en-US" altLang="zh-CN" sz="2800" dirty="0"/>
          </a:p>
          <a:p>
            <a:pPr>
              <a:lnSpc>
                <a:spcPct val="90000"/>
              </a:lnSpc>
              <a:buFont typeface="Arial" charset="0"/>
              <a:buNone/>
            </a:pPr>
            <a:endParaRPr lang="en-US" altLang="zh-CN" sz="2800" dirty="0"/>
          </a:p>
          <a:p>
            <a:pPr>
              <a:lnSpc>
                <a:spcPct val="90000"/>
              </a:lnSpc>
            </a:pPr>
            <a:r>
              <a:rPr lang="zh-CN" altLang="en-US" sz="2800" dirty="0"/>
              <a:t>咨询热线：</a:t>
            </a:r>
            <a:r>
              <a:rPr lang="en-US" altLang="zh-CN" sz="2800" dirty="0"/>
              <a:t>010-64090011-212</a:t>
            </a:r>
          </a:p>
          <a:p>
            <a:pPr>
              <a:lnSpc>
                <a:spcPct val="90000"/>
              </a:lnSpc>
            </a:pPr>
            <a:r>
              <a:rPr lang="zh-CN" altLang="en-US" sz="2800" dirty="0"/>
              <a:t>电子邮件：</a:t>
            </a:r>
            <a:r>
              <a:rPr lang="en-US" altLang="zh-CN" sz="2800" dirty="0"/>
              <a:t>wangss@jytelecom.com</a:t>
            </a:r>
          </a:p>
          <a:p>
            <a:pPr>
              <a:lnSpc>
                <a:spcPct val="90000"/>
              </a:lnSpc>
            </a:pPr>
            <a:r>
              <a:rPr lang="en-US" altLang="zh-CN" sz="2800" dirty="0"/>
              <a:t>QQ:2411379216</a:t>
            </a:r>
          </a:p>
          <a:p>
            <a:pPr>
              <a:lnSpc>
                <a:spcPct val="90000"/>
              </a:lnSpc>
            </a:pPr>
            <a:r>
              <a:rPr lang="zh-CN" altLang="en-US" sz="2800" dirty="0"/>
              <a:t>联系人：王女士</a:t>
            </a:r>
            <a:endParaRPr lang="en-US" altLang="zh-CN" sz="2800" dirty="0"/>
          </a:p>
          <a:p>
            <a:pPr>
              <a:lnSpc>
                <a:spcPct val="90000"/>
              </a:lnSpc>
            </a:pPr>
            <a:r>
              <a:rPr lang="zh-CN" altLang="en-US" sz="2800" dirty="0"/>
              <a:t>网址：</a:t>
            </a:r>
            <a:r>
              <a:rPr lang="en-US" altLang="zh-CN" sz="2800" dirty="0"/>
              <a:t>http://www.web4008</a:t>
            </a:r>
            <a:r>
              <a:rPr lang="en-US" altLang="zh-CN" sz="2800"/>
              <a:t>.cn </a:t>
            </a:r>
            <a:endParaRPr lang="en-US" altLang="zh-CN" sz="2800" dirty="0"/>
          </a:p>
          <a:p>
            <a:pPr>
              <a:lnSpc>
                <a:spcPct val="90000"/>
              </a:lnSpc>
              <a:buFont typeface="Arial" charset="0"/>
              <a:buNone/>
            </a:pPr>
            <a:endParaRPr lang="en-US" altLang="zh-CN" sz="2800" dirty="0"/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zh-CN" sz="3600" b="1" dirty="0"/>
              <a:t>     </a:t>
            </a:r>
            <a:endParaRPr lang="zh-CN" altLang="en-US" sz="3600" b="1" dirty="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7504" y="0"/>
            <a:ext cx="5688632" cy="706090"/>
          </a:xfrm>
        </p:spPr>
        <p:txBody>
          <a:bodyPr/>
          <a:lstStyle/>
          <a:p>
            <a:pPr algn="l"/>
            <a:r>
              <a:rPr lang="zh-CN" altLang="en-US" dirty="0">
                <a:solidFill>
                  <a:srgbClr val="0070C0"/>
                </a:solidFill>
              </a:rPr>
              <a:t>联系方式</a:t>
            </a:r>
          </a:p>
        </p:txBody>
      </p:sp>
    </p:spTree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zh-CN" altLang="en-US"/>
              <a:t>第 </a:t>
            </a:r>
            <a:fld id="{92A8D664-072B-4AEF-AE75-6B3859A68C48}" type="slidenum">
              <a:rPr lang="zh-CN" altLang="en-US" smtClean="0"/>
              <a:pPr>
                <a:defRPr/>
              </a:pPr>
              <a:t>12</a:t>
            </a:fld>
            <a:r>
              <a:rPr lang="zh-CN" altLang="en-US"/>
              <a:t> 页</a:t>
            </a:r>
          </a:p>
        </p:txBody>
      </p:sp>
      <p:sp>
        <p:nvSpPr>
          <p:cNvPr id="22532" name="TextBox 4"/>
          <p:cNvSpPr txBox="1">
            <a:spLocks noChangeArrowheads="1"/>
          </p:cNvSpPr>
          <p:nvPr/>
        </p:nvSpPr>
        <p:spPr bwMode="auto">
          <a:xfrm>
            <a:off x="2987675" y="1916113"/>
            <a:ext cx="3443288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9pPr>
          </a:lstStyle>
          <a:p>
            <a:pPr eaLnBrk="1" hangingPunct="1"/>
            <a:r>
              <a:rPr lang="zh-CN" altLang="en-US" sz="9600" b="1">
                <a:latin typeface="微软雅黑" pitchFamily="34" charset="-122"/>
                <a:ea typeface="微软雅黑" pitchFamily="34" charset="-122"/>
              </a:rPr>
              <a:t>谢 谢</a:t>
            </a:r>
            <a:r>
              <a:rPr lang="en-US" altLang="zh-CN" sz="9600" b="1">
                <a:latin typeface="微软雅黑" pitchFamily="34" charset="-122"/>
                <a:ea typeface="微软雅黑" pitchFamily="34" charset="-122"/>
              </a:rPr>
              <a:t>!</a:t>
            </a:r>
            <a:endParaRPr lang="zh-CN" altLang="en-US" sz="9600" b="1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6" name="Picture 8" descr="C:\Documents and Settings\Administrator\桌面\6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22588"/>
            <a:ext cx="9144000" cy="3935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zh-CN" altLang="en-US">
                <a:latin typeface="+mj-ea"/>
                <a:ea typeface="+mj-ea"/>
              </a:rPr>
              <a:t>第 </a:t>
            </a:r>
            <a:fld id="{7641A57B-E74F-4DF8-97EE-02247595EB9A}" type="slidenum">
              <a:rPr lang="zh-CN" altLang="en-US" smtClean="0">
                <a:latin typeface="+mj-ea"/>
                <a:ea typeface="+mj-ea"/>
              </a:rPr>
              <a:pPr>
                <a:defRPr/>
              </a:pPr>
              <a:t>1</a:t>
            </a:fld>
            <a:r>
              <a:rPr lang="zh-CN" altLang="en-US">
                <a:latin typeface="+mj-ea"/>
                <a:ea typeface="+mj-ea"/>
              </a:rPr>
              <a:t> 页</a:t>
            </a:r>
          </a:p>
        </p:txBody>
      </p:sp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107950" y="115888"/>
            <a:ext cx="6186488" cy="582612"/>
          </a:xfrm>
        </p:spPr>
        <p:txBody>
          <a:bodyPr>
            <a:normAutofit fontScale="90000"/>
          </a:bodyPr>
          <a:lstStyle/>
          <a:p>
            <a:pPr algn="l">
              <a:defRPr/>
            </a:pPr>
            <a:r>
              <a:rPr lang="zh-CN" altLang="en-US" b="1" dirty="0">
                <a:latin typeface="+mj-ea"/>
              </a:rPr>
              <a:t>目    录</a:t>
            </a:r>
          </a:p>
        </p:txBody>
      </p:sp>
      <p:graphicFrame>
        <p:nvGraphicFramePr>
          <p:cNvPr id="5" name="图示 4"/>
          <p:cNvGraphicFramePr/>
          <p:nvPr/>
        </p:nvGraphicFramePr>
        <p:xfrm>
          <a:off x="1331640" y="836712"/>
          <a:ext cx="4824536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页脚占位符 3"/>
          <p:cNvSpPr>
            <a:spLocks noGrp="1"/>
          </p:cNvSpPr>
          <p:nvPr>
            <p:ph type="ftr" sz="quarter" idx="11"/>
          </p:nvPr>
        </p:nvSpPr>
        <p:spPr>
          <a:xfrm>
            <a:off x="107950" y="6453188"/>
            <a:ext cx="2133600" cy="365125"/>
          </a:xfrm>
        </p:spPr>
        <p:txBody>
          <a:bodyPr/>
          <a:lstStyle/>
          <a:p>
            <a:pPr algn="l">
              <a:defRPr/>
            </a:pPr>
            <a:r>
              <a:rPr lang="zh-CN" altLang="en-US" dirty="0"/>
              <a:t>北京吉亚伟业科技有限公司</a:t>
            </a:r>
            <a:endParaRPr lang="en-US" altLang="zh-CN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314" name="标题 1"/>
          <p:cNvSpPr>
            <a:spLocks noGrp="1"/>
          </p:cNvSpPr>
          <p:nvPr>
            <p:ph type="title"/>
          </p:nvPr>
        </p:nvSpPr>
        <p:spPr>
          <a:xfrm>
            <a:off x="0" y="3175"/>
            <a:ext cx="8229600" cy="714375"/>
          </a:xfrm>
        </p:spPr>
        <p:txBody>
          <a:bodyPr/>
          <a:lstStyle/>
          <a:p>
            <a:pPr algn="l"/>
            <a:r>
              <a:rPr lang="zh-CN" altLang="en-US" sz="2800" b="1"/>
              <a:t> 第一章：场景</a:t>
            </a:r>
          </a:p>
        </p:txBody>
      </p:sp>
      <p:sp>
        <p:nvSpPr>
          <p:cNvPr id="24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zh-CN" altLang="en-US" dirty="0"/>
              <a:t>第 </a:t>
            </a:r>
            <a:fld id="{A1B875C7-16C7-4421-864F-A243934D2D90}" type="slidenum">
              <a:rPr lang="zh-CN" altLang="en-US" smtClean="0"/>
              <a:pPr>
                <a:defRPr/>
              </a:pPr>
              <a:t>2</a:t>
            </a:fld>
            <a:r>
              <a:rPr lang="zh-CN" altLang="en-US" dirty="0"/>
              <a:t> 页</a:t>
            </a:r>
          </a:p>
        </p:txBody>
      </p:sp>
      <p:cxnSp>
        <p:nvCxnSpPr>
          <p:cNvPr id="25" name="直接连接符 24"/>
          <p:cNvCxnSpPr/>
          <p:nvPr/>
        </p:nvCxnSpPr>
        <p:spPr>
          <a:xfrm>
            <a:off x="217488" y="663575"/>
            <a:ext cx="3417887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dash"/>
          </a:ln>
          <a:effectLst>
            <a:outerShdw dir="10200000" sx="1000" sy="1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组合 17"/>
          <p:cNvGrpSpPr>
            <a:grpSpLocks/>
          </p:cNvGrpSpPr>
          <p:nvPr/>
        </p:nvGrpSpPr>
        <p:grpSpPr bwMode="auto">
          <a:xfrm>
            <a:off x="250825" y="765175"/>
            <a:ext cx="4221163" cy="2303463"/>
            <a:chOff x="313370" y="878700"/>
            <a:chExt cx="3691232" cy="2012982"/>
          </a:xfrm>
        </p:grpSpPr>
        <p:pic>
          <p:nvPicPr>
            <p:cNvPr id="13353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3509" y="1108500"/>
              <a:ext cx="3591093" cy="1783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" name="TextBox 27"/>
            <p:cNvSpPr txBox="1"/>
            <p:nvPr/>
          </p:nvSpPr>
          <p:spPr>
            <a:xfrm>
              <a:off x="313370" y="878700"/>
              <a:ext cx="1928214" cy="314919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>
                <a:defRPr/>
              </a:pPr>
              <a:r>
                <a:rPr lang="en-US" altLang="zh-CN" sz="1600" b="1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1. </a:t>
              </a:r>
              <a:r>
                <a:rPr lang="zh-CN" altLang="en-US" sz="1600" b="1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百度搜索</a:t>
              </a:r>
            </a:p>
          </p:txBody>
        </p:sp>
      </p:grpSp>
      <p:grpSp>
        <p:nvGrpSpPr>
          <p:cNvPr id="13318" name="组合 27"/>
          <p:cNvGrpSpPr>
            <a:grpSpLocks/>
          </p:cNvGrpSpPr>
          <p:nvPr/>
        </p:nvGrpSpPr>
        <p:grpSpPr bwMode="auto">
          <a:xfrm>
            <a:off x="2528888" y="4941888"/>
            <a:ext cx="1584325" cy="306387"/>
            <a:chOff x="2528480" y="5229200"/>
            <a:chExt cx="1584176" cy="307777"/>
          </a:xfrm>
        </p:grpSpPr>
        <p:sp>
          <p:nvSpPr>
            <p:cNvPr id="13351" name="Sound"/>
            <p:cNvSpPr>
              <a:spLocks noEditPoints="1" noChangeArrowheads="1"/>
            </p:cNvSpPr>
            <p:nvPr/>
          </p:nvSpPr>
          <p:spPr bwMode="auto">
            <a:xfrm>
              <a:off x="3824624" y="5301208"/>
              <a:ext cx="288032" cy="216024"/>
            </a:xfrm>
            <a:custGeom>
              <a:avLst/>
              <a:gdLst>
                <a:gd name="T0" fmla="*/ 2147483647 w 21600"/>
                <a:gd name="T1" fmla="*/ 2147483647 h 21600"/>
                <a:gd name="T2" fmla="*/ 2147483647 w 21600"/>
                <a:gd name="T3" fmla="*/ 0 h 21600"/>
                <a:gd name="T4" fmla="*/ 0 w 21600"/>
                <a:gd name="T5" fmla="*/ 2147483647 h 21600"/>
                <a:gd name="T6" fmla="*/ 2147483647 w 21600"/>
                <a:gd name="T7" fmla="*/ 2147483647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761 w 21600"/>
                <a:gd name="T13" fmla="*/ 22454 h 21600"/>
                <a:gd name="T14" fmla="*/ 21069 w 21600"/>
                <a:gd name="T15" fmla="*/ 2828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7273"/>
                  </a:moveTo>
                  <a:lnTo>
                    <a:pt x="5824" y="7273"/>
                  </a:lnTo>
                  <a:lnTo>
                    <a:pt x="11164" y="0"/>
                  </a:lnTo>
                  <a:lnTo>
                    <a:pt x="11164" y="21159"/>
                  </a:lnTo>
                  <a:lnTo>
                    <a:pt x="5824" y="13885"/>
                  </a:lnTo>
                  <a:lnTo>
                    <a:pt x="0" y="13885"/>
                  </a:lnTo>
                  <a:lnTo>
                    <a:pt x="0" y="7273"/>
                  </a:lnTo>
                  <a:close/>
                </a:path>
                <a:path w="21600" h="21600">
                  <a:moveTo>
                    <a:pt x="13024" y="7273"/>
                  </a:moveTo>
                  <a:lnTo>
                    <a:pt x="13591" y="6722"/>
                  </a:lnTo>
                  <a:lnTo>
                    <a:pt x="13833" y="7548"/>
                  </a:lnTo>
                  <a:lnTo>
                    <a:pt x="14076" y="8485"/>
                  </a:lnTo>
                  <a:lnTo>
                    <a:pt x="14157" y="9367"/>
                  </a:lnTo>
                  <a:lnTo>
                    <a:pt x="14197" y="10524"/>
                  </a:lnTo>
                  <a:lnTo>
                    <a:pt x="14197" y="11406"/>
                  </a:lnTo>
                  <a:lnTo>
                    <a:pt x="14116" y="12012"/>
                  </a:lnTo>
                  <a:lnTo>
                    <a:pt x="13995" y="12728"/>
                  </a:lnTo>
                  <a:lnTo>
                    <a:pt x="13833" y="13444"/>
                  </a:lnTo>
                  <a:lnTo>
                    <a:pt x="13712" y="14106"/>
                  </a:lnTo>
                  <a:lnTo>
                    <a:pt x="13591" y="14546"/>
                  </a:lnTo>
                  <a:lnTo>
                    <a:pt x="13065" y="13885"/>
                  </a:lnTo>
                  <a:lnTo>
                    <a:pt x="13307" y="12893"/>
                  </a:lnTo>
                  <a:lnTo>
                    <a:pt x="13469" y="11791"/>
                  </a:lnTo>
                  <a:lnTo>
                    <a:pt x="13550" y="10910"/>
                  </a:lnTo>
                  <a:lnTo>
                    <a:pt x="13591" y="10138"/>
                  </a:lnTo>
                  <a:lnTo>
                    <a:pt x="13469" y="9367"/>
                  </a:lnTo>
                  <a:lnTo>
                    <a:pt x="13388" y="8595"/>
                  </a:lnTo>
                  <a:lnTo>
                    <a:pt x="13267" y="7934"/>
                  </a:lnTo>
                  <a:lnTo>
                    <a:pt x="13024" y="7273"/>
                  </a:lnTo>
                  <a:close/>
                </a:path>
                <a:path w="21600" h="21600">
                  <a:moveTo>
                    <a:pt x="16382" y="3967"/>
                  </a:moveTo>
                  <a:lnTo>
                    <a:pt x="16786" y="5179"/>
                  </a:lnTo>
                  <a:lnTo>
                    <a:pt x="17150" y="6612"/>
                  </a:lnTo>
                  <a:lnTo>
                    <a:pt x="17474" y="8651"/>
                  </a:lnTo>
                  <a:lnTo>
                    <a:pt x="17595" y="9753"/>
                  </a:lnTo>
                  <a:lnTo>
                    <a:pt x="17635" y="12012"/>
                  </a:lnTo>
                  <a:lnTo>
                    <a:pt x="17393" y="13665"/>
                  </a:lnTo>
                  <a:lnTo>
                    <a:pt x="17150" y="15208"/>
                  </a:lnTo>
                  <a:lnTo>
                    <a:pt x="16786" y="16310"/>
                  </a:lnTo>
                  <a:lnTo>
                    <a:pt x="16341" y="17687"/>
                  </a:lnTo>
                  <a:lnTo>
                    <a:pt x="15815" y="17081"/>
                  </a:lnTo>
                  <a:lnTo>
                    <a:pt x="16503" y="14602"/>
                  </a:lnTo>
                  <a:lnTo>
                    <a:pt x="16786" y="13169"/>
                  </a:lnTo>
                  <a:lnTo>
                    <a:pt x="16867" y="12012"/>
                  </a:lnTo>
                  <a:lnTo>
                    <a:pt x="16867" y="9642"/>
                  </a:lnTo>
                  <a:lnTo>
                    <a:pt x="16705" y="7989"/>
                  </a:lnTo>
                  <a:lnTo>
                    <a:pt x="16422" y="6612"/>
                  </a:lnTo>
                  <a:lnTo>
                    <a:pt x="16220" y="5675"/>
                  </a:lnTo>
                  <a:lnTo>
                    <a:pt x="15856" y="4518"/>
                  </a:lnTo>
                  <a:lnTo>
                    <a:pt x="16382" y="3967"/>
                  </a:lnTo>
                  <a:close/>
                </a:path>
                <a:path w="21600" h="21600">
                  <a:moveTo>
                    <a:pt x="18889" y="1377"/>
                  </a:moveTo>
                  <a:lnTo>
                    <a:pt x="19415" y="826"/>
                  </a:lnTo>
                  <a:lnTo>
                    <a:pt x="20194" y="2576"/>
                  </a:lnTo>
                  <a:lnTo>
                    <a:pt x="20831" y="4683"/>
                  </a:lnTo>
                  <a:lnTo>
                    <a:pt x="21357" y="7204"/>
                  </a:lnTo>
                  <a:lnTo>
                    <a:pt x="21650" y="9450"/>
                  </a:lnTo>
                  <a:lnTo>
                    <a:pt x="21600" y="12301"/>
                  </a:lnTo>
                  <a:lnTo>
                    <a:pt x="21215" y="15938"/>
                  </a:lnTo>
                  <a:lnTo>
                    <a:pt x="20629" y="18348"/>
                  </a:lnTo>
                  <a:lnTo>
                    <a:pt x="19415" y="21655"/>
                  </a:lnTo>
                  <a:lnTo>
                    <a:pt x="18889" y="21159"/>
                  </a:lnTo>
                  <a:lnTo>
                    <a:pt x="19901" y="18404"/>
                  </a:lnTo>
                  <a:lnTo>
                    <a:pt x="20467" y="15593"/>
                  </a:lnTo>
                  <a:lnTo>
                    <a:pt x="20791" y="12342"/>
                  </a:lnTo>
                  <a:lnTo>
                    <a:pt x="20871" y="9532"/>
                  </a:lnTo>
                  <a:lnTo>
                    <a:pt x="20629" y="7411"/>
                  </a:lnTo>
                  <a:lnTo>
                    <a:pt x="20062" y="4628"/>
                  </a:lnTo>
                  <a:lnTo>
                    <a:pt x="19415" y="2810"/>
                  </a:lnTo>
                  <a:lnTo>
                    <a:pt x="18889" y="1377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352" name="TextBox 30"/>
            <p:cNvSpPr txBox="1">
              <a:spLocks noChangeArrowheads="1"/>
            </p:cNvSpPr>
            <p:nvPr/>
          </p:nvSpPr>
          <p:spPr bwMode="auto">
            <a:xfrm>
              <a:off x="2528480" y="5229200"/>
              <a:ext cx="129614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华文细黑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华文细黑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华文细黑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华文细黑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华文细黑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华文细黑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华文细黑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华文细黑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华文细黑" pitchFamily="2" charset="-122"/>
                </a:defRPr>
              </a:lvl9pPr>
            </a:lstStyle>
            <a:p>
              <a:pPr eaLnBrk="1" hangingPunct="1"/>
              <a:r>
                <a:rPr lang="zh-CN" altLang="en-US" sz="1400" b="1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拨</a:t>
              </a:r>
              <a:r>
                <a:rPr lang="en-US" altLang="zh-CN" sz="1400" b="1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400</a:t>
              </a:r>
              <a:r>
                <a:rPr lang="zh-CN" altLang="en-US" sz="1400" b="1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号码</a:t>
              </a:r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250825" y="2225675"/>
            <a:ext cx="2197100" cy="339725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altLang="zh-CN" sz="16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2. </a:t>
            </a:r>
            <a:r>
              <a:rPr lang="zh-CN" altLang="en-US" sz="16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点进客户网站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50825" y="3952875"/>
            <a:ext cx="2212975" cy="339725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altLang="zh-CN" sz="16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3. </a:t>
            </a:r>
            <a:r>
              <a:rPr lang="zh-CN" altLang="en-US" sz="16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看见</a:t>
            </a:r>
            <a:r>
              <a:rPr lang="en-US" altLang="zh-CN" sz="16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400</a:t>
            </a:r>
            <a:r>
              <a:rPr lang="zh-CN" altLang="en-US" sz="16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电话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250825" y="5084763"/>
            <a:ext cx="2197100" cy="338137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altLang="zh-CN" sz="16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4. </a:t>
            </a:r>
            <a:r>
              <a:rPr lang="zh-CN" altLang="en-US" sz="16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拨打电话</a:t>
            </a:r>
          </a:p>
        </p:txBody>
      </p:sp>
      <p:sp>
        <p:nvSpPr>
          <p:cNvPr id="37" name="矩形 36"/>
          <p:cNvSpPr/>
          <p:nvPr/>
        </p:nvSpPr>
        <p:spPr>
          <a:xfrm>
            <a:off x="2622550" y="5132388"/>
            <a:ext cx="4059238" cy="1439862"/>
          </a:xfrm>
          <a:prstGeom prst="rect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grpSp>
        <p:nvGrpSpPr>
          <p:cNvPr id="4" name="组合 37"/>
          <p:cNvGrpSpPr>
            <a:grpSpLocks/>
          </p:cNvGrpSpPr>
          <p:nvPr/>
        </p:nvGrpSpPr>
        <p:grpSpPr bwMode="auto">
          <a:xfrm>
            <a:off x="2824163" y="5249863"/>
            <a:ext cx="3765550" cy="576262"/>
            <a:chOff x="2436498" y="5301208"/>
            <a:chExt cx="3764390" cy="576064"/>
          </a:xfrm>
        </p:grpSpPr>
        <p:sp>
          <p:nvSpPr>
            <p:cNvPr id="13348" name="Sound"/>
            <p:cNvSpPr>
              <a:spLocks noEditPoints="1" noChangeArrowheads="1"/>
            </p:cNvSpPr>
            <p:nvPr/>
          </p:nvSpPr>
          <p:spPr bwMode="auto">
            <a:xfrm>
              <a:off x="3824624" y="5327315"/>
              <a:ext cx="288032" cy="216024"/>
            </a:xfrm>
            <a:custGeom>
              <a:avLst/>
              <a:gdLst>
                <a:gd name="T0" fmla="*/ 2147483647 w 21600"/>
                <a:gd name="T1" fmla="*/ 2147483647 h 21600"/>
                <a:gd name="T2" fmla="*/ 2147483647 w 21600"/>
                <a:gd name="T3" fmla="*/ 0 h 21600"/>
                <a:gd name="T4" fmla="*/ 0 w 21600"/>
                <a:gd name="T5" fmla="*/ 2147483647 h 21600"/>
                <a:gd name="T6" fmla="*/ 2147483647 w 21600"/>
                <a:gd name="T7" fmla="*/ 2147483647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761 w 21600"/>
                <a:gd name="T13" fmla="*/ 22454 h 21600"/>
                <a:gd name="T14" fmla="*/ 21069 w 21600"/>
                <a:gd name="T15" fmla="*/ 2828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7273"/>
                  </a:moveTo>
                  <a:lnTo>
                    <a:pt x="5824" y="7273"/>
                  </a:lnTo>
                  <a:lnTo>
                    <a:pt x="11164" y="0"/>
                  </a:lnTo>
                  <a:lnTo>
                    <a:pt x="11164" y="21159"/>
                  </a:lnTo>
                  <a:lnTo>
                    <a:pt x="5824" y="13885"/>
                  </a:lnTo>
                  <a:lnTo>
                    <a:pt x="0" y="13885"/>
                  </a:lnTo>
                  <a:lnTo>
                    <a:pt x="0" y="7273"/>
                  </a:lnTo>
                  <a:close/>
                </a:path>
                <a:path w="21600" h="21600">
                  <a:moveTo>
                    <a:pt x="13024" y="7273"/>
                  </a:moveTo>
                  <a:lnTo>
                    <a:pt x="13591" y="6722"/>
                  </a:lnTo>
                  <a:lnTo>
                    <a:pt x="13833" y="7548"/>
                  </a:lnTo>
                  <a:lnTo>
                    <a:pt x="14076" y="8485"/>
                  </a:lnTo>
                  <a:lnTo>
                    <a:pt x="14157" y="9367"/>
                  </a:lnTo>
                  <a:lnTo>
                    <a:pt x="14197" y="10524"/>
                  </a:lnTo>
                  <a:lnTo>
                    <a:pt x="14197" y="11406"/>
                  </a:lnTo>
                  <a:lnTo>
                    <a:pt x="14116" y="12012"/>
                  </a:lnTo>
                  <a:lnTo>
                    <a:pt x="13995" y="12728"/>
                  </a:lnTo>
                  <a:lnTo>
                    <a:pt x="13833" y="13444"/>
                  </a:lnTo>
                  <a:lnTo>
                    <a:pt x="13712" y="14106"/>
                  </a:lnTo>
                  <a:lnTo>
                    <a:pt x="13591" y="14546"/>
                  </a:lnTo>
                  <a:lnTo>
                    <a:pt x="13065" y="13885"/>
                  </a:lnTo>
                  <a:lnTo>
                    <a:pt x="13307" y="12893"/>
                  </a:lnTo>
                  <a:lnTo>
                    <a:pt x="13469" y="11791"/>
                  </a:lnTo>
                  <a:lnTo>
                    <a:pt x="13550" y="10910"/>
                  </a:lnTo>
                  <a:lnTo>
                    <a:pt x="13591" y="10138"/>
                  </a:lnTo>
                  <a:lnTo>
                    <a:pt x="13469" y="9367"/>
                  </a:lnTo>
                  <a:lnTo>
                    <a:pt x="13388" y="8595"/>
                  </a:lnTo>
                  <a:lnTo>
                    <a:pt x="13267" y="7934"/>
                  </a:lnTo>
                  <a:lnTo>
                    <a:pt x="13024" y="7273"/>
                  </a:lnTo>
                  <a:close/>
                </a:path>
                <a:path w="21600" h="21600">
                  <a:moveTo>
                    <a:pt x="16382" y="3967"/>
                  </a:moveTo>
                  <a:lnTo>
                    <a:pt x="16786" y="5179"/>
                  </a:lnTo>
                  <a:lnTo>
                    <a:pt x="17150" y="6612"/>
                  </a:lnTo>
                  <a:lnTo>
                    <a:pt x="17474" y="8651"/>
                  </a:lnTo>
                  <a:lnTo>
                    <a:pt x="17595" y="9753"/>
                  </a:lnTo>
                  <a:lnTo>
                    <a:pt x="17635" y="12012"/>
                  </a:lnTo>
                  <a:lnTo>
                    <a:pt x="17393" y="13665"/>
                  </a:lnTo>
                  <a:lnTo>
                    <a:pt x="17150" y="15208"/>
                  </a:lnTo>
                  <a:lnTo>
                    <a:pt x="16786" y="16310"/>
                  </a:lnTo>
                  <a:lnTo>
                    <a:pt x="16341" y="17687"/>
                  </a:lnTo>
                  <a:lnTo>
                    <a:pt x="15815" y="17081"/>
                  </a:lnTo>
                  <a:lnTo>
                    <a:pt x="16503" y="14602"/>
                  </a:lnTo>
                  <a:lnTo>
                    <a:pt x="16786" y="13169"/>
                  </a:lnTo>
                  <a:lnTo>
                    <a:pt x="16867" y="12012"/>
                  </a:lnTo>
                  <a:lnTo>
                    <a:pt x="16867" y="9642"/>
                  </a:lnTo>
                  <a:lnTo>
                    <a:pt x="16705" y="7989"/>
                  </a:lnTo>
                  <a:lnTo>
                    <a:pt x="16422" y="6612"/>
                  </a:lnTo>
                  <a:lnTo>
                    <a:pt x="16220" y="5675"/>
                  </a:lnTo>
                  <a:lnTo>
                    <a:pt x="15856" y="4518"/>
                  </a:lnTo>
                  <a:lnTo>
                    <a:pt x="16382" y="3967"/>
                  </a:lnTo>
                  <a:close/>
                </a:path>
                <a:path w="21600" h="21600">
                  <a:moveTo>
                    <a:pt x="18889" y="1377"/>
                  </a:moveTo>
                  <a:lnTo>
                    <a:pt x="19415" y="826"/>
                  </a:lnTo>
                  <a:lnTo>
                    <a:pt x="20194" y="2576"/>
                  </a:lnTo>
                  <a:lnTo>
                    <a:pt x="20831" y="4683"/>
                  </a:lnTo>
                  <a:lnTo>
                    <a:pt x="21357" y="7204"/>
                  </a:lnTo>
                  <a:lnTo>
                    <a:pt x="21650" y="9450"/>
                  </a:lnTo>
                  <a:lnTo>
                    <a:pt x="21600" y="12301"/>
                  </a:lnTo>
                  <a:lnTo>
                    <a:pt x="21215" y="15938"/>
                  </a:lnTo>
                  <a:lnTo>
                    <a:pt x="20629" y="18348"/>
                  </a:lnTo>
                  <a:lnTo>
                    <a:pt x="19415" y="21655"/>
                  </a:lnTo>
                  <a:lnTo>
                    <a:pt x="18889" y="21159"/>
                  </a:lnTo>
                  <a:lnTo>
                    <a:pt x="19901" y="18404"/>
                  </a:lnTo>
                  <a:lnTo>
                    <a:pt x="20467" y="15593"/>
                  </a:lnTo>
                  <a:lnTo>
                    <a:pt x="20791" y="12342"/>
                  </a:lnTo>
                  <a:lnTo>
                    <a:pt x="20871" y="9532"/>
                  </a:lnTo>
                  <a:lnTo>
                    <a:pt x="20629" y="7411"/>
                  </a:lnTo>
                  <a:lnTo>
                    <a:pt x="20062" y="4628"/>
                  </a:lnTo>
                  <a:lnTo>
                    <a:pt x="19415" y="2810"/>
                  </a:lnTo>
                  <a:lnTo>
                    <a:pt x="18889" y="1377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0" name="圆角矩形标注 39"/>
            <p:cNvSpPr/>
            <p:nvPr/>
          </p:nvSpPr>
          <p:spPr>
            <a:xfrm>
              <a:off x="4256799" y="5301208"/>
              <a:ext cx="1944089" cy="576064"/>
            </a:xfrm>
            <a:prstGeom prst="wedgeRoundRectCallout">
              <a:avLst>
                <a:gd name="adj1" fmla="val -52607"/>
                <a:gd name="adj2" fmla="val -29897"/>
                <a:gd name="adj3" fmla="val 1666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zh-CN" altLang="en-US" sz="1400" b="1" dirty="0">
                  <a:solidFill>
                    <a:srgbClr val="00B0F0"/>
                  </a:solidFill>
                  <a:latin typeface="微软雅黑" pitchFamily="34" charset="-122"/>
                  <a:ea typeface="微软雅黑" pitchFamily="34" charset="-122"/>
                </a:rPr>
                <a:t>“您好，欢迎您的来电！请拨分机号”</a:t>
              </a:r>
              <a:endParaRPr lang="zh-CN" altLang="en-US" sz="1400" b="1" dirty="0">
                <a:solidFill>
                  <a:srgbClr val="00B0F0"/>
                </a:solidFill>
              </a:endParaRPr>
            </a:p>
          </p:txBody>
        </p:sp>
        <p:sp>
          <p:nvSpPr>
            <p:cNvPr id="13350" name="TextBox 29"/>
            <p:cNvSpPr txBox="1">
              <a:spLocks noChangeArrowheads="1"/>
            </p:cNvSpPr>
            <p:nvPr/>
          </p:nvSpPr>
          <p:spPr bwMode="auto">
            <a:xfrm>
              <a:off x="2436498" y="5327315"/>
              <a:ext cx="129614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华文细黑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华文细黑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华文细黑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华文细黑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华文细黑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华文细黑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华文细黑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华文细黑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华文细黑" pitchFamily="2" charset="-122"/>
                </a:defRPr>
              </a:lvl9pPr>
            </a:lstStyle>
            <a:p>
              <a:pPr eaLnBrk="1" hangingPunct="1"/>
              <a:r>
                <a:rPr lang="zh-CN" altLang="en-US" sz="1400" b="1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拨</a:t>
              </a:r>
              <a:r>
                <a:rPr lang="en-US" altLang="zh-CN" sz="1400" b="1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400</a:t>
              </a:r>
              <a:r>
                <a:rPr lang="zh-CN" altLang="en-US" sz="1400" b="1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号码</a:t>
              </a:r>
            </a:p>
          </p:txBody>
        </p:sp>
      </p:grpSp>
      <p:grpSp>
        <p:nvGrpSpPr>
          <p:cNvPr id="5" name="组合 41"/>
          <p:cNvGrpSpPr>
            <a:grpSpLocks/>
          </p:cNvGrpSpPr>
          <p:nvPr/>
        </p:nvGrpSpPr>
        <p:grpSpPr bwMode="auto">
          <a:xfrm>
            <a:off x="2824163" y="5929313"/>
            <a:ext cx="3765550" cy="450850"/>
            <a:chOff x="2436498" y="5929535"/>
            <a:chExt cx="3764390" cy="451793"/>
          </a:xfrm>
        </p:grpSpPr>
        <p:sp>
          <p:nvSpPr>
            <p:cNvPr id="13345" name="Sound"/>
            <p:cNvSpPr>
              <a:spLocks noEditPoints="1" noChangeArrowheads="1"/>
            </p:cNvSpPr>
            <p:nvPr/>
          </p:nvSpPr>
          <p:spPr bwMode="auto">
            <a:xfrm>
              <a:off x="3824624" y="6021288"/>
              <a:ext cx="288032" cy="216024"/>
            </a:xfrm>
            <a:custGeom>
              <a:avLst/>
              <a:gdLst>
                <a:gd name="T0" fmla="*/ 2147483647 w 21600"/>
                <a:gd name="T1" fmla="*/ 2147483647 h 21600"/>
                <a:gd name="T2" fmla="*/ 2147483647 w 21600"/>
                <a:gd name="T3" fmla="*/ 0 h 21600"/>
                <a:gd name="T4" fmla="*/ 0 w 21600"/>
                <a:gd name="T5" fmla="*/ 2147483647 h 21600"/>
                <a:gd name="T6" fmla="*/ 2147483647 w 21600"/>
                <a:gd name="T7" fmla="*/ 2147483647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761 w 21600"/>
                <a:gd name="T13" fmla="*/ 22454 h 21600"/>
                <a:gd name="T14" fmla="*/ 21069 w 21600"/>
                <a:gd name="T15" fmla="*/ 2828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7273"/>
                  </a:moveTo>
                  <a:lnTo>
                    <a:pt x="5824" y="7273"/>
                  </a:lnTo>
                  <a:lnTo>
                    <a:pt x="11164" y="0"/>
                  </a:lnTo>
                  <a:lnTo>
                    <a:pt x="11164" y="21159"/>
                  </a:lnTo>
                  <a:lnTo>
                    <a:pt x="5824" y="13885"/>
                  </a:lnTo>
                  <a:lnTo>
                    <a:pt x="0" y="13885"/>
                  </a:lnTo>
                  <a:lnTo>
                    <a:pt x="0" y="7273"/>
                  </a:lnTo>
                  <a:close/>
                </a:path>
                <a:path w="21600" h="21600">
                  <a:moveTo>
                    <a:pt x="13024" y="7273"/>
                  </a:moveTo>
                  <a:lnTo>
                    <a:pt x="13591" y="6722"/>
                  </a:lnTo>
                  <a:lnTo>
                    <a:pt x="13833" y="7548"/>
                  </a:lnTo>
                  <a:lnTo>
                    <a:pt x="14076" y="8485"/>
                  </a:lnTo>
                  <a:lnTo>
                    <a:pt x="14157" y="9367"/>
                  </a:lnTo>
                  <a:lnTo>
                    <a:pt x="14197" y="10524"/>
                  </a:lnTo>
                  <a:lnTo>
                    <a:pt x="14197" y="11406"/>
                  </a:lnTo>
                  <a:lnTo>
                    <a:pt x="14116" y="12012"/>
                  </a:lnTo>
                  <a:lnTo>
                    <a:pt x="13995" y="12728"/>
                  </a:lnTo>
                  <a:lnTo>
                    <a:pt x="13833" y="13444"/>
                  </a:lnTo>
                  <a:lnTo>
                    <a:pt x="13712" y="14106"/>
                  </a:lnTo>
                  <a:lnTo>
                    <a:pt x="13591" y="14546"/>
                  </a:lnTo>
                  <a:lnTo>
                    <a:pt x="13065" y="13885"/>
                  </a:lnTo>
                  <a:lnTo>
                    <a:pt x="13307" y="12893"/>
                  </a:lnTo>
                  <a:lnTo>
                    <a:pt x="13469" y="11791"/>
                  </a:lnTo>
                  <a:lnTo>
                    <a:pt x="13550" y="10910"/>
                  </a:lnTo>
                  <a:lnTo>
                    <a:pt x="13591" y="10138"/>
                  </a:lnTo>
                  <a:lnTo>
                    <a:pt x="13469" y="9367"/>
                  </a:lnTo>
                  <a:lnTo>
                    <a:pt x="13388" y="8595"/>
                  </a:lnTo>
                  <a:lnTo>
                    <a:pt x="13267" y="7934"/>
                  </a:lnTo>
                  <a:lnTo>
                    <a:pt x="13024" y="7273"/>
                  </a:lnTo>
                  <a:close/>
                </a:path>
                <a:path w="21600" h="21600">
                  <a:moveTo>
                    <a:pt x="16382" y="3967"/>
                  </a:moveTo>
                  <a:lnTo>
                    <a:pt x="16786" y="5179"/>
                  </a:lnTo>
                  <a:lnTo>
                    <a:pt x="17150" y="6612"/>
                  </a:lnTo>
                  <a:lnTo>
                    <a:pt x="17474" y="8651"/>
                  </a:lnTo>
                  <a:lnTo>
                    <a:pt x="17595" y="9753"/>
                  </a:lnTo>
                  <a:lnTo>
                    <a:pt x="17635" y="12012"/>
                  </a:lnTo>
                  <a:lnTo>
                    <a:pt x="17393" y="13665"/>
                  </a:lnTo>
                  <a:lnTo>
                    <a:pt x="17150" y="15208"/>
                  </a:lnTo>
                  <a:lnTo>
                    <a:pt x="16786" y="16310"/>
                  </a:lnTo>
                  <a:lnTo>
                    <a:pt x="16341" y="17687"/>
                  </a:lnTo>
                  <a:lnTo>
                    <a:pt x="15815" y="17081"/>
                  </a:lnTo>
                  <a:lnTo>
                    <a:pt x="16503" y="14602"/>
                  </a:lnTo>
                  <a:lnTo>
                    <a:pt x="16786" y="13169"/>
                  </a:lnTo>
                  <a:lnTo>
                    <a:pt x="16867" y="12012"/>
                  </a:lnTo>
                  <a:lnTo>
                    <a:pt x="16867" y="9642"/>
                  </a:lnTo>
                  <a:lnTo>
                    <a:pt x="16705" y="7989"/>
                  </a:lnTo>
                  <a:lnTo>
                    <a:pt x="16422" y="6612"/>
                  </a:lnTo>
                  <a:lnTo>
                    <a:pt x="16220" y="5675"/>
                  </a:lnTo>
                  <a:lnTo>
                    <a:pt x="15856" y="4518"/>
                  </a:lnTo>
                  <a:lnTo>
                    <a:pt x="16382" y="3967"/>
                  </a:lnTo>
                  <a:close/>
                </a:path>
                <a:path w="21600" h="21600">
                  <a:moveTo>
                    <a:pt x="18889" y="1377"/>
                  </a:moveTo>
                  <a:lnTo>
                    <a:pt x="19415" y="826"/>
                  </a:lnTo>
                  <a:lnTo>
                    <a:pt x="20194" y="2576"/>
                  </a:lnTo>
                  <a:lnTo>
                    <a:pt x="20831" y="4683"/>
                  </a:lnTo>
                  <a:lnTo>
                    <a:pt x="21357" y="7204"/>
                  </a:lnTo>
                  <a:lnTo>
                    <a:pt x="21650" y="9450"/>
                  </a:lnTo>
                  <a:lnTo>
                    <a:pt x="21600" y="12301"/>
                  </a:lnTo>
                  <a:lnTo>
                    <a:pt x="21215" y="15938"/>
                  </a:lnTo>
                  <a:lnTo>
                    <a:pt x="20629" y="18348"/>
                  </a:lnTo>
                  <a:lnTo>
                    <a:pt x="19415" y="21655"/>
                  </a:lnTo>
                  <a:lnTo>
                    <a:pt x="18889" y="21159"/>
                  </a:lnTo>
                  <a:lnTo>
                    <a:pt x="19901" y="18404"/>
                  </a:lnTo>
                  <a:lnTo>
                    <a:pt x="20467" y="15593"/>
                  </a:lnTo>
                  <a:lnTo>
                    <a:pt x="20791" y="12342"/>
                  </a:lnTo>
                  <a:lnTo>
                    <a:pt x="20871" y="9532"/>
                  </a:lnTo>
                  <a:lnTo>
                    <a:pt x="20629" y="7411"/>
                  </a:lnTo>
                  <a:lnTo>
                    <a:pt x="20062" y="4628"/>
                  </a:lnTo>
                  <a:lnTo>
                    <a:pt x="19415" y="2810"/>
                  </a:lnTo>
                  <a:lnTo>
                    <a:pt x="18889" y="1377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4" name="圆角矩形标注 43"/>
            <p:cNvSpPr/>
            <p:nvPr/>
          </p:nvSpPr>
          <p:spPr>
            <a:xfrm>
              <a:off x="4256799" y="6021803"/>
              <a:ext cx="1944089" cy="359525"/>
            </a:xfrm>
            <a:prstGeom prst="wedgeRoundRectCallout">
              <a:avLst>
                <a:gd name="adj1" fmla="val -52607"/>
                <a:gd name="adj2" fmla="val -29897"/>
                <a:gd name="adj3" fmla="val 1666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zh-CN" altLang="en-US" sz="1400" b="1" dirty="0">
                  <a:solidFill>
                    <a:srgbClr val="00B0F0"/>
                  </a:solidFill>
                  <a:latin typeface="微软雅黑" pitchFamily="34" charset="-122"/>
                  <a:ea typeface="微软雅黑" pitchFamily="34" charset="-122"/>
                </a:rPr>
                <a:t>等待音乐</a:t>
              </a:r>
            </a:p>
          </p:txBody>
        </p:sp>
        <p:sp>
          <p:nvSpPr>
            <p:cNvPr id="13347" name="TextBox 33"/>
            <p:cNvSpPr txBox="1">
              <a:spLocks noChangeArrowheads="1"/>
            </p:cNvSpPr>
            <p:nvPr/>
          </p:nvSpPr>
          <p:spPr bwMode="auto">
            <a:xfrm>
              <a:off x="2436498" y="5929535"/>
              <a:ext cx="129614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华文细黑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华文细黑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华文细黑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华文细黑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华文细黑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华文细黑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华文细黑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华文细黑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华文细黑" pitchFamily="2" charset="-122"/>
                </a:defRPr>
              </a:lvl9pPr>
            </a:lstStyle>
            <a:p>
              <a:pPr eaLnBrk="1" hangingPunct="1"/>
              <a:r>
                <a:rPr lang="zh-CN" altLang="en-US" sz="1400" b="1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拨分机号</a:t>
              </a:r>
            </a:p>
          </p:txBody>
        </p:sp>
      </p:grpSp>
      <p:sp>
        <p:nvSpPr>
          <p:cNvPr id="47" name="圆角矩形标注 46"/>
          <p:cNvSpPr/>
          <p:nvPr/>
        </p:nvSpPr>
        <p:spPr>
          <a:xfrm>
            <a:off x="323850" y="5683250"/>
            <a:ext cx="1819275" cy="841375"/>
          </a:xfrm>
          <a:prstGeom prst="wedgeRoundRectCallout">
            <a:avLst>
              <a:gd name="adj1" fmla="val 76229"/>
              <a:gd name="adj2" fmla="val 4542"/>
              <a:gd name="adj3" fmla="val 16667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如果拨错分机号或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10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秒内未拨，也会自动转接</a:t>
            </a:r>
          </a:p>
        </p:txBody>
      </p:sp>
      <p:sp>
        <p:nvSpPr>
          <p:cNvPr id="48" name="上箭头 47"/>
          <p:cNvSpPr/>
          <p:nvPr/>
        </p:nvSpPr>
        <p:spPr>
          <a:xfrm>
            <a:off x="6681788" y="2492375"/>
            <a:ext cx="360362" cy="792163"/>
          </a:xfrm>
          <a:prstGeom prst="upArrow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grpSp>
        <p:nvGrpSpPr>
          <p:cNvPr id="6" name="Group 17"/>
          <p:cNvGrpSpPr>
            <a:grpSpLocks/>
          </p:cNvGrpSpPr>
          <p:nvPr/>
        </p:nvGrpSpPr>
        <p:grpSpPr bwMode="auto">
          <a:xfrm>
            <a:off x="5870575" y="2565400"/>
            <a:ext cx="2751138" cy="1868488"/>
            <a:chOff x="803" y="1519"/>
            <a:chExt cx="937" cy="692"/>
          </a:xfrm>
        </p:grpSpPr>
        <p:sp>
          <p:nvSpPr>
            <p:cNvPr id="51" name="AutoShape 18"/>
            <p:cNvSpPr>
              <a:spLocks noChangeArrowheads="1"/>
            </p:cNvSpPr>
            <p:nvPr/>
          </p:nvSpPr>
          <p:spPr bwMode="gray">
            <a:xfrm>
              <a:off x="803" y="1519"/>
              <a:ext cx="937" cy="69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1600 w 21600"/>
                <a:gd name="T13" fmla="*/ 10800 h 21600"/>
                <a:gd name="T14" fmla="*/ 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1434" y="10800"/>
                  </a:moveTo>
                  <a:cubicBezTo>
                    <a:pt x="11434" y="11150"/>
                    <a:pt x="11150" y="11434"/>
                    <a:pt x="10800" y="11434"/>
                  </a:cubicBezTo>
                  <a:cubicBezTo>
                    <a:pt x="10449" y="11434"/>
                    <a:pt x="10166" y="11150"/>
                    <a:pt x="10166" y="10800"/>
                  </a:cubicBezTo>
                  <a:lnTo>
                    <a:pt x="0" y="10800"/>
                  </a:lnTo>
                  <a:cubicBezTo>
                    <a:pt x="0" y="16764"/>
                    <a:pt x="4835" y="21600"/>
                    <a:pt x="10800" y="21600"/>
                  </a:cubicBezTo>
                  <a:cubicBezTo>
                    <a:pt x="16764" y="21600"/>
                    <a:pt x="21600" y="16764"/>
                    <a:pt x="21600" y="10800"/>
                  </a:cubicBezTo>
                  <a:lnTo>
                    <a:pt x="11434" y="1080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52" name="Oval 19"/>
            <p:cNvSpPr>
              <a:spLocks noChangeArrowheads="1"/>
            </p:cNvSpPr>
            <p:nvPr/>
          </p:nvSpPr>
          <p:spPr bwMode="gray">
            <a:xfrm>
              <a:off x="803" y="1798"/>
              <a:ext cx="937" cy="145"/>
            </a:xfrm>
            <a:prstGeom prst="ellipse">
              <a:avLst/>
            </a:prstGeom>
            <a:ln>
              <a:headEnd/>
              <a:tailEnd/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>
                <a:defRPr/>
              </a:pPr>
              <a:endParaRPr lang="en-US" altLang="zh-CN" b="1" dirty="0"/>
            </a:p>
          </p:txBody>
        </p:sp>
      </p:grpSp>
      <p:sp>
        <p:nvSpPr>
          <p:cNvPr id="53" name="圆角右箭头 52"/>
          <p:cNvSpPr/>
          <p:nvPr/>
        </p:nvSpPr>
        <p:spPr>
          <a:xfrm rot="16200000" flipV="1">
            <a:off x="6306344" y="4812507"/>
            <a:ext cx="1665287" cy="914400"/>
          </a:xfrm>
          <a:prstGeom prst="bentArrow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54" name="上箭头 53"/>
          <p:cNvSpPr/>
          <p:nvPr/>
        </p:nvSpPr>
        <p:spPr>
          <a:xfrm>
            <a:off x="6610350" y="1341438"/>
            <a:ext cx="360363" cy="627062"/>
          </a:xfrm>
          <a:prstGeom prst="upArrow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grpSp>
        <p:nvGrpSpPr>
          <p:cNvPr id="7" name="组合 54"/>
          <p:cNvGrpSpPr>
            <a:grpSpLocks/>
          </p:cNvGrpSpPr>
          <p:nvPr/>
        </p:nvGrpSpPr>
        <p:grpSpPr bwMode="auto">
          <a:xfrm>
            <a:off x="4643438" y="1979613"/>
            <a:ext cx="3960812" cy="482600"/>
            <a:chOff x="4644008" y="2154430"/>
            <a:chExt cx="3960440" cy="482570"/>
          </a:xfrm>
        </p:grpSpPr>
        <p:sp>
          <p:nvSpPr>
            <p:cNvPr id="56" name="TextBox 36"/>
            <p:cNvSpPr txBox="1">
              <a:spLocks noChangeArrowheads="1"/>
            </p:cNvSpPr>
            <p:nvPr/>
          </p:nvSpPr>
          <p:spPr bwMode="auto">
            <a:xfrm>
              <a:off x="4644008" y="2154430"/>
              <a:ext cx="1439727" cy="338116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华文细黑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华文细黑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华文细黑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华文细黑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华文细黑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华文细黑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华文细黑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华文细黑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华文细黑" pitchFamily="2" charset="-122"/>
                </a:defRPr>
              </a:lvl9pPr>
            </a:lstStyle>
            <a:p>
              <a:pPr eaLnBrk="1" hangingPunct="1">
                <a:defRPr/>
              </a:pPr>
              <a:r>
                <a:rPr lang="en-US" altLang="zh-CN" sz="1600" b="1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5. </a:t>
              </a:r>
              <a:r>
                <a:rPr lang="zh-CN" altLang="en-US" sz="1600" b="1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坐席接听</a:t>
              </a:r>
            </a:p>
          </p:txBody>
        </p:sp>
        <p:sp>
          <p:nvSpPr>
            <p:cNvPr id="57" name="Sound"/>
            <p:cNvSpPr>
              <a:spLocks noEditPoints="1" noChangeArrowheads="1"/>
            </p:cNvSpPr>
            <p:nvPr/>
          </p:nvSpPr>
          <p:spPr bwMode="auto">
            <a:xfrm>
              <a:off x="6156753" y="2205227"/>
              <a:ext cx="287311" cy="215887"/>
            </a:xfrm>
            <a:custGeom>
              <a:avLst/>
              <a:gdLst>
                <a:gd name="T0" fmla="*/ 148870 w 21600"/>
                <a:gd name="T1" fmla="*/ 211614 h 21600"/>
                <a:gd name="T2" fmla="*/ 148870 w 21600"/>
                <a:gd name="T3" fmla="*/ 0 h 21600"/>
                <a:gd name="T4" fmla="*/ 0 w 21600"/>
                <a:gd name="T5" fmla="*/ 108012 h 21600"/>
                <a:gd name="T6" fmla="*/ 288032 w 21600"/>
                <a:gd name="T7" fmla="*/ 108012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761 w 21600"/>
                <a:gd name="T13" fmla="*/ 22454 h 21600"/>
                <a:gd name="T14" fmla="*/ 21069 w 21600"/>
                <a:gd name="T15" fmla="*/ 2828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7273"/>
                  </a:moveTo>
                  <a:lnTo>
                    <a:pt x="5824" y="7273"/>
                  </a:lnTo>
                  <a:lnTo>
                    <a:pt x="11164" y="0"/>
                  </a:lnTo>
                  <a:lnTo>
                    <a:pt x="11164" y="21159"/>
                  </a:lnTo>
                  <a:lnTo>
                    <a:pt x="5824" y="13885"/>
                  </a:lnTo>
                  <a:lnTo>
                    <a:pt x="0" y="13885"/>
                  </a:lnTo>
                  <a:lnTo>
                    <a:pt x="0" y="7273"/>
                  </a:lnTo>
                  <a:close/>
                </a:path>
                <a:path w="21600" h="21600">
                  <a:moveTo>
                    <a:pt x="13024" y="7273"/>
                  </a:moveTo>
                  <a:lnTo>
                    <a:pt x="13591" y="6722"/>
                  </a:lnTo>
                  <a:lnTo>
                    <a:pt x="13833" y="7548"/>
                  </a:lnTo>
                  <a:lnTo>
                    <a:pt x="14076" y="8485"/>
                  </a:lnTo>
                  <a:lnTo>
                    <a:pt x="14157" y="9367"/>
                  </a:lnTo>
                  <a:lnTo>
                    <a:pt x="14197" y="10524"/>
                  </a:lnTo>
                  <a:lnTo>
                    <a:pt x="14197" y="11406"/>
                  </a:lnTo>
                  <a:lnTo>
                    <a:pt x="14116" y="12012"/>
                  </a:lnTo>
                  <a:lnTo>
                    <a:pt x="13995" y="12728"/>
                  </a:lnTo>
                  <a:lnTo>
                    <a:pt x="13833" y="13444"/>
                  </a:lnTo>
                  <a:lnTo>
                    <a:pt x="13712" y="14106"/>
                  </a:lnTo>
                  <a:lnTo>
                    <a:pt x="13591" y="14546"/>
                  </a:lnTo>
                  <a:lnTo>
                    <a:pt x="13065" y="13885"/>
                  </a:lnTo>
                  <a:lnTo>
                    <a:pt x="13307" y="12893"/>
                  </a:lnTo>
                  <a:lnTo>
                    <a:pt x="13469" y="11791"/>
                  </a:lnTo>
                  <a:lnTo>
                    <a:pt x="13550" y="10910"/>
                  </a:lnTo>
                  <a:lnTo>
                    <a:pt x="13591" y="10138"/>
                  </a:lnTo>
                  <a:lnTo>
                    <a:pt x="13469" y="9367"/>
                  </a:lnTo>
                  <a:lnTo>
                    <a:pt x="13388" y="8595"/>
                  </a:lnTo>
                  <a:lnTo>
                    <a:pt x="13267" y="7934"/>
                  </a:lnTo>
                  <a:lnTo>
                    <a:pt x="13024" y="7273"/>
                  </a:lnTo>
                  <a:close/>
                </a:path>
                <a:path w="21600" h="21600">
                  <a:moveTo>
                    <a:pt x="16382" y="3967"/>
                  </a:moveTo>
                  <a:lnTo>
                    <a:pt x="16786" y="5179"/>
                  </a:lnTo>
                  <a:lnTo>
                    <a:pt x="17150" y="6612"/>
                  </a:lnTo>
                  <a:lnTo>
                    <a:pt x="17474" y="8651"/>
                  </a:lnTo>
                  <a:lnTo>
                    <a:pt x="17595" y="9753"/>
                  </a:lnTo>
                  <a:lnTo>
                    <a:pt x="17635" y="12012"/>
                  </a:lnTo>
                  <a:lnTo>
                    <a:pt x="17393" y="13665"/>
                  </a:lnTo>
                  <a:lnTo>
                    <a:pt x="17150" y="15208"/>
                  </a:lnTo>
                  <a:lnTo>
                    <a:pt x="16786" y="16310"/>
                  </a:lnTo>
                  <a:lnTo>
                    <a:pt x="16341" y="17687"/>
                  </a:lnTo>
                  <a:lnTo>
                    <a:pt x="15815" y="17081"/>
                  </a:lnTo>
                  <a:lnTo>
                    <a:pt x="16503" y="14602"/>
                  </a:lnTo>
                  <a:lnTo>
                    <a:pt x="16786" y="13169"/>
                  </a:lnTo>
                  <a:lnTo>
                    <a:pt x="16867" y="12012"/>
                  </a:lnTo>
                  <a:lnTo>
                    <a:pt x="16867" y="9642"/>
                  </a:lnTo>
                  <a:lnTo>
                    <a:pt x="16705" y="7989"/>
                  </a:lnTo>
                  <a:lnTo>
                    <a:pt x="16422" y="6612"/>
                  </a:lnTo>
                  <a:lnTo>
                    <a:pt x="16220" y="5675"/>
                  </a:lnTo>
                  <a:lnTo>
                    <a:pt x="15856" y="4518"/>
                  </a:lnTo>
                  <a:lnTo>
                    <a:pt x="16382" y="3967"/>
                  </a:lnTo>
                  <a:close/>
                </a:path>
                <a:path w="21600" h="21600">
                  <a:moveTo>
                    <a:pt x="18889" y="1377"/>
                  </a:moveTo>
                  <a:lnTo>
                    <a:pt x="19415" y="826"/>
                  </a:lnTo>
                  <a:lnTo>
                    <a:pt x="20194" y="2576"/>
                  </a:lnTo>
                  <a:lnTo>
                    <a:pt x="20831" y="4683"/>
                  </a:lnTo>
                  <a:lnTo>
                    <a:pt x="21357" y="7204"/>
                  </a:lnTo>
                  <a:lnTo>
                    <a:pt x="21650" y="9450"/>
                  </a:lnTo>
                  <a:lnTo>
                    <a:pt x="21600" y="12301"/>
                  </a:lnTo>
                  <a:lnTo>
                    <a:pt x="21215" y="15938"/>
                  </a:lnTo>
                  <a:lnTo>
                    <a:pt x="20629" y="18348"/>
                  </a:lnTo>
                  <a:lnTo>
                    <a:pt x="19415" y="21655"/>
                  </a:lnTo>
                  <a:lnTo>
                    <a:pt x="18889" y="21159"/>
                  </a:lnTo>
                  <a:lnTo>
                    <a:pt x="19901" y="18404"/>
                  </a:lnTo>
                  <a:lnTo>
                    <a:pt x="20467" y="15593"/>
                  </a:lnTo>
                  <a:lnTo>
                    <a:pt x="20791" y="12342"/>
                  </a:lnTo>
                  <a:lnTo>
                    <a:pt x="20871" y="9532"/>
                  </a:lnTo>
                  <a:lnTo>
                    <a:pt x="20629" y="7411"/>
                  </a:lnTo>
                  <a:lnTo>
                    <a:pt x="20062" y="4628"/>
                  </a:lnTo>
                  <a:lnTo>
                    <a:pt x="19415" y="2810"/>
                  </a:lnTo>
                  <a:lnTo>
                    <a:pt x="18889" y="1377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58" name="圆角矩形标注 57"/>
            <p:cNvSpPr/>
            <p:nvPr/>
          </p:nvSpPr>
          <p:spPr>
            <a:xfrm>
              <a:off x="6588512" y="2205227"/>
              <a:ext cx="2015936" cy="431773"/>
            </a:xfrm>
            <a:prstGeom prst="wedgeRoundRectCallout">
              <a:avLst>
                <a:gd name="adj1" fmla="val -52607"/>
                <a:gd name="adj2" fmla="val -29897"/>
                <a:gd name="adj3" fmla="val 16667"/>
              </a:avLst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zh-CN" altLang="en-US" sz="1600" b="1" dirty="0">
                  <a:solidFill>
                    <a:srgbClr val="00B0F0"/>
                  </a:solidFill>
                  <a:latin typeface="微软雅黑" pitchFamily="34" charset="-122"/>
                  <a:ea typeface="微软雅黑" pitchFamily="34" charset="-122"/>
                </a:rPr>
                <a:t>“精准营销来电”</a:t>
              </a:r>
            </a:p>
          </p:txBody>
        </p:sp>
      </p:grpSp>
      <p:grpSp>
        <p:nvGrpSpPr>
          <p:cNvPr id="8" name="组合 58"/>
          <p:cNvGrpSpPr>
            <a:grpSpLocks/>
          </p:cNvGrpSpPr>
          <p:nvPr/>
        </p:nvGrpSpPr>
        <p:grpSpPr bwMode="auto">
          <a:xfrm>
            <a:off x="4602163" y="923925"/>
            <a:ext cx="4217987" cy="360363"/>
            <a:chOff x="4644008" y="1268760"/>
            <a:chExt cx="3960440" cy="360040"/>
          </a:xfrm>
        </p:grpSpPr>
        <p:sp>
          <p:nvSpPr>
            <p:cNvPr id="60" name="TextBox 40"/>
            <p:cNvSpPr txBox="1">
              <a:spLocks noChangeArrowheads="1"/>
            </p:cNvSpPr>
            <p:nvPr/>
          </p:nvSpPr>
          <p:spPr bwMode="auto">
            <a:xfrm>
              <a:off x="4644008" y="1268760"/>
              <a:ext cx="1439889" cy="337835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华文细黑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华文细黑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华文细黑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华文细黑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华文细黑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华文细黑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华文细黑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华文细黑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华文细黑" pitchFamily="2" charset="-122"/>
                </a:defRPr>
              </a:lvl9pPr>
            </a:lstStyle>
            <a:p>
              <a:pPr eaLnBrk="1" hangingPunct="1">
                <a:defRPr/>
              </a:pPr>
              <a:r>
                <a:rPr lang="en-US" altLang="zh-CN" sz="1600" b="1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6. </a:t>
              </a:r>
              <a:r>
                <a:rPr lang="zh-CN" altLang="en-US" sz="1600" b="1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与网民交谈</a:t>
              </a:r>
            </a:p>
          </p:txBody>
        </p:sp>
        <p:sp>
          <p:nvSpPr>
            <p:cNvPr id="61" name="矩形 60"/>
            <p:cNvSpPr/>
            <p:nvPr/>
          </p:nvSpPr>
          <p:spPr>
            <a:xfrm>
              <a:off x="6012350" y="1268760"/>
              <a:ext cx="2592098" cy="360040"/>
            </a:xfrm>
            <a:prstGeom prst="rect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zh-CN" altLang="en-US" sz="1600" b="1" dirty="0">
                  <a:solidFill>
                    <a:srgbClr val="00B0F0"/>
                  </a:solidFill>
                  <a:latin typeface="微软雅黑" pitchFamily="34" charset="-122"/>
                  <a:ea typeface="微软雅黑" pitchFamily="34" charset="-122"/>
                </a:rPr>
                <a:t>介绍、售卖、抓住商机</a:t>
              </a:r>
            </a:p>
          </p:txBody>
        </p:sp>
      </p:grpSp>
      <p:pic>
        <p:nvPicPr>
          <p:cNvPr id="62" name="Picture 7" descr="E:\[0.内容小组]\[FC手册]\pic0615\05.png"/>
          <p:cNvPicPr>
            <a:picLocks noChangeAspect="1" noChangeArrowheads="1"/>
          </p:cNvPicPr>
          <p:nvPr/>
        </p:nvPicPr>
        <p:blipFill>
          <a:blip r:embed="rId4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0663" y="1438275"/>
            <a:ext cx="433387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" name="TextBox 62"/>
          <p:cNvSpPr txBox="1"/>
          <p:nvPr/>
        </p:nvSpPr>
        <p:spPr>
          <a:xfrm>
            <a:off x="6372225" y="3213100"/>
            <a:ext cx="2032000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精准营销平台</a:t>
            </a:r>
          </a:p>
        </p:txBody>
      </p:sp>
      <p:sp>
        <p:nvSpPr>
          <p:cNvPr id="43" name="页脚占位符 3"/>
          <p:cNvSpPr>
            <a:spLocks noGrp="1"/>
          </p:cNvSpPr>
          <p:nvPr>
            <p:ph type="ftr" sz="quarter" idx="11"/>
          </p:nvPr>
        </p:nvSpPr>
        <p:spPr>
          <a:xfrm>
            <a:off x="107950" y="6453188"/>
            <a:ext cx="2133600" cy="365125"/>
          </a:xfrm>
        </p:spPr>
        <p:txBody>
          <a:bodyPr/>
          <a:lstStyle/>
          <a:p>
            <a:pPr algn="l">
              <a:defRPr/>
            </a:pPr>
            <a:r>
              <a:rPr lang="zh-CN" altLang="en-US" dirty="0"/>
              <a:t>北京吉亚伟业科技有限公司</a:t>
            </a:r>
            <a:endParaRPr lang="en-US" altLang="zh-CN" dirty="0"/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144" y="2565400"/>
            <a:ext cx="4285488" cy="1353312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161" y="4386819"/>
            <a:ext cx="4200808" cy="624689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8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5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6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7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77" presetID="34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7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 nodeType="clickPar">
                      <p:stCondLst>
                        <p:cond delay="indefinite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  <p:bldP spid="36" grpId="0" animBg="1"/>
      <p:bldP spid="37" grpId="0" animBg="1"/>
      <p:bldP spid="47" grpId="0" animBg="1"/>
      <p:bldP spid="48" grpId="0" animBg="1"/>
      <p:bldP spid="54" grpId="0" animBg="1"/>
      <p:bldP spid="63" grpId="0" build="allAtOnce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338" name="标题 1"/>
          <p:cNvSpPr>
            <a:spLocks noGrp="1"/>
          </p:cNvSpPr>
          <p:nvPr>
            <p:ph type="title"/>
          </p:nvPr>
        </p:nvSpPr>
        <p:spPr>
          <a:xfrm>
            <a:off x="96838" y="188913"/>
            <a:ext cx="2314575" cy="360362"/>
          </a:xfrm>
        </p:spPr>
        <p:txBody>
          <a:bodyPr>
            <a:normAutofit fontScale="90000"/>
          </a:bodyPr>
          <a:lstStyle/>
          <a:p>
            <a:pPr algn="l">
              <a:defRPr/>
            </a:pPr>
            <a:r>
              <a:rPr lang="zh-CN" altLang="en-US" sz="2800" b="1" dirty="0"/>
              <a:t>第二章：功能</a:t>
            </a: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zh-CN" altLang="en-US"/>
              <a:t>第 </a:t>
            </a:r>
            <a:fld id="{2EB791DC-8170-40C3-A0EA-DFEDC5E15E4E}" type="slidenum">
              <a:rPr lang="zh-CN" altLang="en-US" smtClean="0"/>
              <a:pPr>
                <a:defRPr/>
              </a:pPr>
              <a:t>3</a:t>
            </a:fld>
            <a:r>
              <a:rPr lang="zh-CN" altLang="en-US"/>
              <a:t> 页</a:t>
            </a:r>
          </a:p>
        </p:txBody>
      </p:sp>
      <p:graphicFrame>
        <p:nvGraphicFramePr>
          <p:cNvPr id="4" name="表格 3"/>
          <p:cNvGraphicFramePr>
            <a:graphicFrameLocks noGrp="1"/>
          </p:cNvGraphicFramePr>
          <p:nvPr/>
        </p:nvGraphicFramePr>
        <p:xfrm>
          <a:off x="395288" y="765175"/>
          <a:ext cx="8353424" cy="54705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767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767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6259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dirty="0"/>
                        <a:t>基本功能</a:t>
                      </a:r>
                    </a:p>
                  </a:txBody>
                  <a:tcPr marL="91445" marR="91445" marT="45722" marB="4572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dirty="0"/>
                        <a:t>数据及管理</a:t>
                      </a:r>
                    </a:p>
                  </a:txBody>
                  <a:tcPr marL="91445" marR="91445" marT="45722" marB="45722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6310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kern="1200" dirty="0">
                          <a:solidFill>
                            <a:srgbClr val="FF0000"/>
                          </a:solidFill>
                          <a:latin typeface="+mj-ea"/>
                          <a:ea typeface="+mj-ea"/>
                          <a:cs typeface="+mn-cs"/>
                        </a:rPr>
                        <a:t>400</a:t>
                      </a:r>
                      <a:r>
                        <a:rPr lang="zh-CN" altLang="en-US" sz="1800" kern="1200" dirty="0">
                          <a:solidFill>
                            <a:srgbClr val="FF0000"/>
                          </a:solidFill>
                          <a:latin typeface="+mj-ea"/>
                          <a:ea typeface="+mj-ea"/>
                          <a:cs typeface="+mn-cs"/>
                        </a:rPr>
                        <a:t>转分机</a:t>
                      </a:r>
                      <a:endParaRPr lang="en-US" altLang="zh-CN" sz="1800" kern="1200" dirty="0">
                        <a:solidFill>
                          <a:srgbClr val="FF0000"/>
                        </a:solidFill>
                        <a:latin typeface="+mj-ea"/>
                        <a:ea typeface="+mj-ea"/>
                        <a:cs typeface="+mn-cs"/>
                      </a:endParaRPr>
                    </a:p>
                    <a:p>
                      <a:r>
                        <a:rPr lang="zh-CN" altLang="en-US" sz="1800" b="0" kern="120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将</a:t>
                      </a:r>
                      <a:r>
                        <a:rPr lang="en-US" altLang="zh-CN" sz="1800" b="0" kern="120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400</a:t>
                      </a:r>
                      <a:r>
                        <a:rPr lang="zh-CN" altLang="zh-CN" sz="1800" b="0" kern="120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号码作为总机号码</a:t>
                      </a:r>
                      <a:r>
                        <a:rPr lang="zh-CN" altLang="en-US" sz="1800" b="0" kern="120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，分机可应用于：</a:t>
                      </a:r>
                      <a:endParaRPr lang="en-US" altLang="zh-CN" sz="1800" b="0" kern="1200" noProof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buFont typeface="Wingdings" pitchFamily="2" charset="2"/>
                        <a:buChar char="u"/>
                      </a:pPr>
                      <a:r>
                        <a:rPr lang="zh-CN" altLang="en-US" sz="1600" b="0" kern="120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网站为每个商户分配不同的分机号码</a:t>
                      </a:r>
                      <a:endParaRPr lang="en-US" altLang="zh-CN" sz="1600" b="0" kern="1200" noProof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buFont typeface="Wingdings" pitchFamily="2" charset="2"/>
                        <a:buChar char="u"/>
                      </a:pPr>
                      <a:r>
                        <a:rPr lang="zh-CN" altLang="en-US" sz="1600" b="0" kern="120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广告主给每个关键词匹配不同分机号码</a:t>
                      </a:r>
                      <a:endParaRPr lang="zh-CN" altLang="zh-CN" sz="16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5" marR="91445" marT="45722" marB="45722"/>
                </a:tc>
                <a:tc>
                  <a:txBody>
                    <a:bodyPr/>
                    <a:lstStyle/>
                    <a:p>
                      <a:r>
                        <a:rPr lang="zh-CN" altLang="en-US" sz="1800" dirty="0">
                          <a:solidFill>
                            <a:srgbClr val="FF0000"/>
                          </a:solidFill>
                          <a:latin typeface="+mj-ea"/>
                          <a:ea typeface="+mj-ea"/>
                        </a:rPr>
                        <a:t>多层级的权限管理</a:t>
                      </a:r>
                      <a:endParaRPr lang="en-US" altLang="zh-CN" sz="1800" dirty="0">
                        <a:solidFill>
                          <a:srgbClr val="FF0000"/>
                        </a:solidFill>
                        <a:latin typeface="+mj-ea"/>
                        <a:ea typeface="+mj-ea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8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平台的每层管理都是独立的</a:t>
                      </a:r>
                      <a:endParaRPr lang="en-US" altLang="zh-CN" sz="18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zh-CN" sz="18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高</a:t>
                      </a:r>
                      <a:r>
                        <a:rPr lang="zh-CN" altLang="en-US" sz="18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级代理商</a:t>
                      </a:r>
                      <a:r>
                        <a:rPr lang="zh-CN" altLang="zh-CN" sz="18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管理、</a:t>
                      </a:r>
                      <a:r>
                        <a:rPr lang="zh-CN" altLang="en-US" sz="18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普通</a:t>
                      </a:r>
                      <a:r>
                        <a:rPr lang="zh-CN" altLang="zh-CN" sz="18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代理商管理、</a:t>
                      </a:r>
                      <a:r>
                        <a:rPr lang="zh-CN" altLang="en-US" sz="18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广告主</a:t>
                      </a:r>
                      <a:r>
                        <a:rPr lang="zh-CN" altLang="zh-CN" sz="18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管理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sz="1800" dirty="0"/>
                    </a:p>
                  </a:txBody>
                  <a:tcPr marL="91445" marR="91445" marT="45722" marB="45722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7760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zh-CN" sz="1800" kern="1200" dirty="0">
                          <a:solidFill>
                            <a:srgbClr val="FF0000"/>
                          </a:solidFill>
                          <a:latin typeface="+mj-ea"/>
                          <a:ea typeface="+mj-ea"/>
                          <a:cs typeface="+mn-cs"/>
                        </a:rPr>
                        <a:t>媒体配置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zh-CN" sz="18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灵活配置不同媒体（百度、谷歌、报纸、邮件等）</a:t>
                      </a:r>
                      <a:r>
                        <a:rPr lang="zh-CN" altLang="en-US" sz="18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的关键词</a:t>
                      </a:r>
                      <a:endParaRPr lang="zh-CN" altLang="zh-CN" sz="18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5" marR="91445" marT="45722" marB="45722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800" kern="1200" dirty="0">
                          <a:solidFill>
                            <a:srgbClr val="FF0000"/>
                          </a:solidFill>
                          <a:latin typeface="+mj-ea"/>
                          <a:ea typeface="+mj-ea"/>
                          <a:cs typeface="+mn-cs"/>
                        </a:rPr>
                        <a:t>通话报表管理</a:t>
                      </a:r>
                      <a:endParaRPr lang="en-US" altLang="zh-CN" sz="1800" kern="1200" dirty="0">
                        <a:solidFill>
                          <a:srgbClr val="FF0000"/>
                        </a:solidFill>
                        <a:latin typeface="+mj-ea"/>
                        <a:ea typeface="+mj-ea"/>
                        <a:cs typeface="+mn-cs"/>
                      </a:endParaRPr>
                    </a:p>
                    <a:p>
                      <a:r>
                        <a:rPr lang="zh-CN" altLang="en-US" sz="1800" dirty="0"/>
                        <a:t>每个电话来源都将按照时间呼叫结果、地区等条件进行统计</a:t>
                      </a:r>
                    </a:p>
                  </a:txBody>
                  <a:tcPr marL="91445" marR="91445" marT="45722" marB="45722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011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zh-CN" sz="1800" kern="1200" dirty="0">
                          <a:solidFill>
                            <a:srgbClr val="FF0000"/>
                          </a:solidFill>
                          <a:latin typeface="+mj-ea"/>
                          <a:ea typeface="+mj-ea"/>
                          <a:cs typeface="+mn-cs"/>
                        </a:rPr>
                        <a:t>黑白名单的管理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zh-CN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对骚扰电话进行手动或自动的屏弊</a:t>
                      </a:r>
                    </a:p>
                  </a:txBody>
                  <a:tcPr marL="91445" marR="91445" marT="45722" marB="45722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800" kern="1200" dirty="0">
                          <a:solidFill>
                            <a:srgbClr val="FF0000"/>
                          </a:solidFill>
                          <a:latin typeface="+mj-ea"/>
                          <a:ea typeface="+mj-ea"/>
                          <a:cs typeface="+mn-cs"/>
                        </a:rPr>
                        <a:t>帐单查询</a:t>
                      </a:r>
                      <a:endParaRPr lang="en-US" altLang="zh-CN" sz="1800" kern="1200" dirty="0">
                        <a:solidFill>
                          <a:srgbClr val="FF0000"/>
                        </a:solidFill>
                        <a:latin typeface="+mj-ea"/>
                        <a:ea typeface="+mj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800" dirty="0"/>
                        <a:t>代理商帐单，广告主的月帐单</a:t>
                      </a:r>
                      <a:endParaRPr lang="en-US" altLang="zh-CN" sz="1800" dirty="0"/>
                    </a:p>
                  </a:txBody>
                  <a:tcPr marL="91445" marR="91445" marT="45722" marB="45722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7899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kern="1200" dirty="0">
                          <a:solidFill>
                            <a:srgbClr val="FF0000"/>
                          </a:solidFill>
                          <a:latin typeface="+mj-ea"/>
                          <a:ea typeface="+mj-ea"/>
                          <a:cs typeface="+mn-cs"/>
                        </a:rPr>
                        <a:t>IVR</a:t>
                      </a:r>
                      <a:r>
                        <a:rPr lang="zh-CN" altLang="zh-CN" sz="1800" kern="1200" dirty="0">
                          <a:solidFill>
                            <a:srgbClr val="FF0000"/>
                          </a:solidFill>
                          <a:latin typeface="+mj-ea"/>
                          <a:ea typeface="+mj-ea"/>
                          <a:cs typeface="+mn-cs"/>
                        </a:rPr>
                        <a:t>自动语音导航</a:t>
                      </a:r>
                      <a:endParaRPr lang="en-US" altLang="zh-CN" sz="1800" kern="1200" dirty="0">
                        <a:solidFill>
                          <a:srgbClr val="FF0000"/>
                        </a:solidFill>
                        <a:latin typeface="+mj-ea"/>
                        <a:ea typeface="+mj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zh-CN" sz="18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通过组语音提示，可以转接到其他座席组。即二级语音导航。</a:t>
                      </a:r>
                      <a:endParaRPr lang="zh-CN" altLang="en-US" sz="18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5" marR="91445" marT="45722" marB="45722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800" kern="1200" dirty="0">
                          <a:solidFill>
                            <a:srgbClr val="FF0000"/>
                          </a:solidFill>
                          <a:latin typeface="+mj-ea"/>
                          <a:ea typeface="+mj-ea"/>
                          <a:cs typeface="+mn-cs"/>
                        </a:rPr>
                        <a:t>推广</a:t>
                      </a:r>
                      <a:r>
                        <a:rPr lang="zh-CN" altLang="zh-CN" sz="1800" kern="1200" dirty="0">
                          <a:solidFill>
                            <a:srgbClr val="FF0000"/>
                          </a:solidFill>
                          <a:latin typeface="+mj-ea"/>
                          <a:ea typeface="+mj-ea"/>
                          <a:cs typeface="+mn-cs"/>
                        </a:rPr>
                        <a:t>分析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zh-CN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随时掌握营销活动对呼叫转化的趋势走向，迅速了解哪些关键字转化率最高</a:t>
                      </a:r>
                      <a:endParaRPr lang="en-US" altLang="zh-CN" sz="1800" dirty="0"/>
                    </a:p>
                  </a:txBody>
                  <a:tcPr marL="91445" marR="91445" marT="45722" marB="45722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1444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zh-CN" sz="1800" kern="1200" dirty="0">
                          <a:solidFill>
                            <a:srgbClr val="FF0000"/>
                          </a:solidFill>
                          <a:latin typeface="+mj-ea"/>
                          <a:ea typeface="+mj-ea"/>
                          <a:cs typeface="+mn-cs"/>
                        </a:rPr>
                        <a:t>话后评价</a:t>
                      </a:r>
                      <a:endParaRPr lang="en-US" altLang="zh-CN" sz="1800" kern="1200" dirty="0">
                        <a:solidFill>
                          <a:srgbClr val="FF0000"/>
                        </a:solidFill>
                        <a:latin typeface="+mj-ea"/>
                        <a:ea typeface="+mj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8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通话结束后，</a:t>
                      </a:r>
                      <a:r>
                        <a:rPr lang="zh-CN" altLang="zh-CN" sz="18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客户</a:t>
                      </a:r>
                      <a:r>
                        <a:rPr lang="zh-CN" altLang="en-US" sz="18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可以对此次对话进行</a:t>
                      </a:r>
                      <a:r>
                        <a:rPr lang="zh-CN" altLang="zh-CN" sz="18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评价。</a:t>
                      </a:r>
                      <a:endParaRPr lang="zh-CN" altLang="en-US" sz="18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5" marR="91445" marT="45722" marB="45722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zh-CN" sz="1800" kern="1200" dirty="0">
                          <a:solidFill>
                            <a:srgbClr val="FF0000"/>
                          </a:solidFill>
                          <a:latin typeface="+mj-ea"/>
                          <a:ea typeface="+mj-ea"/>
                          <a:cs typeface="+mn-cs"/>
                        </a:rPr>
                        <a:t>广告活动效果监测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zh-CN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对投放的效果进行时时监测，轻松找出回报率最佳的广告活动或关键词</a:t>
                      </a:r>
                      <a:endParaRPr lang="en-US" altLang="zh-CN" sz="1800" dirty="0"/>
                    </a:p>
                  </a:txBody>
                  <a:tcPr marL="91445" marR="91445" marT="45722" marB="45722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6" name="页脚占位符 3"/>
          <p:cNvSpPr>
            <a:spLocks noGrp="1"/>
          </p:cNvSpPr>
          <p:nvPr>
            <p:ph type="ftr" sz="quarter" idx="11"/>
          </p:nvPr>
        </p:nvSpPr>
        <p:spPr>
          <a:xfrm>
            <a:off x="107950" y="6453188"/>
            <a:ext cx="2133600" cy="365125"/>
          </a:xfrm>
        </p:spPr>
        <p:txBody>
          <a:bodyPr/>
          <a:lstStyle/>
          <a:p>
            <a:pPr algn="l">
              <a:defRPr/>
            </a:pPr>
            <a:r>
              <a:rPr lang="zh-CN" altLang="en-US" dirty="0"/>
              <a:t>北京吉亚伟业科技有限公司</a:t>
            </a:r>
            <a:endParaRPr lang="en-US" altLang="zh-CN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15888"/>
            <a:ext cx="2774950" cy="576262"/>
          </a:xfrm>
        </p:spPr>
        <p:txBody>
          <a:bodyPr/>
          <a:lstStyle/>
          <a:p>
            <a:pPr algn="l">
              <a:defRPr/>
            </a:pPr>
            <a:r>
              <a:rPr lang="zh-CN" altLang="en-US" sz="2800" dirty="0">
                <a:latin typeface="+mj-ea"/>
              </a:rPr>
              <a:t> </a:t>
            </a:r>
            <a:r>
              <a:rPr lang="zh-CN" altLang="en-US" sz="2800" b="1" dirty="0">
                <a:latin typeface="+mj-ea"/>
              </a:rPr>
              <a:t>第三章</a:t>
            </a:r>
            <a:r>
              <a:rPr lang="zh-CN" altLang="en-US" sz="2800" dirty="0">
                <a:latin typeface="+mj-ea"/>
              </a:rPr>
              <a:t>：</a:t>
            </a:r>
            <a:r>
              <a:rPr lang="zh-CN" altLang="en-US" sz="2800" b="1" dirty="0">
                <a:latin typeface="+mj-ea"/>
              </a:rPr>
              <a:t>特点</a:t>
            </a:r>
            <a:endParaRPr lang="en-US" altLang="zh-CN" sz="2800" b="1" dirty="0">
              <a:latin typeface="+mj-ea"/>
            </a:endParaRPr>
          </a:p>
        </p:txBody>
      </p:sp>
      <p:sp>
        <p:nvSpPr>
          <p:cNvPr id="76803" name="AutoShape 3"/>
          <p:cNvSpPr>
            <a:spLocks noChangeArrowheads="1"/>
          </p:cNvSpPr>
          <p:nvPr/>
        </p:nvSpPr>
        <p:spPr bwMode="ltGray">
          <a:xfrm>
            <a:off x="468313" y="1600200"/>
            <a:ext cx="6711950" cy="4495800"/>
          </a:xfrm>
          <a:prstGeom prst="rightArrow">
            <a:avLst>
              <a:gd name="adj1" fmla="val 79306"/>
              <a:gd name="adj2" fmla="val 32395"/>
            </a:avLst>
          </a:prstGeom>
          <a:gradFill rotWithShape="1">
            <a:gsLst>
              <a:gs pos="0">
                <a:schemeClr val="accent1">
                  <a:gamma/>
                  <a:tint val="0"/>
                  <a:invGamma/>
                </a:schemeClr>
              </a:gs>
              <a:gs pos="100000">
                <a:schemeClr val="accent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zh-CN" altLang="en-US" dirty="0"/>
          </a:p>
        </p:txBody>
      </p:sp>
      <p:sp>
        <p:nvSpPr>
          <p:cNvPr id="76804" name="AutoShape 4"/>
          <p:cNvSpPr>
            <a:spLocks noChangeArrowheads="1"/>
          </p:cNvSpPr>
          <p:nvPr/>
        </p:nvSpPr>
        <p:spPr bwMode="blackWhite">
          <a:xfrm>
            <a:off x="755650" y="1628775"/>
            <a:ext cx="4038600" cy="863600"/>
          </a:xfrm>
          <a:prstGeom prst="roundRect">
            <a:avLst>
              <a:gd name="adj" fmla="val 9106"/>
            </a:avLst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69804"/>
                  <a:invGamma/>
                </a:schemeClr>
              </a:gs>
            </a:gsLst>
            <a:lin ang="5400000" scaled="1"/>
          </a:gradFill>
          <a:ln w="254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zh-CN" altLang="en-US" b="1" dirty="0">
                <a:solidFill>
                  <a:schemeClr val="bg1"/>
                </a:solidFill>
                <a:ea typeface="宋体" pitchFamily="2" charset="-122"/>
              </a:rPr>
              <a:t>不同关键词的精准追踪</a:t>
            </a:r>
            <a:endParaRPr lang="en-US" altLang="zh-CN" b="1" dirty="0">
              <a:solidFill>
                <a:schemeClr val="bg1"/>
              </a:solidFill>
              <a:ea typeface="宋体" pitchFamily="2" charset="-122"/>
            </a:endParaRPr>
          </a:p>
        </p:txBody>
      </p:sp>
      <p:sp>
        <p:nvSpPr>
          <p:cNvPr id="15365" name="AutoShape 5"/>
          <p:cNvSpPr>
            <a:spLocks noChangeArrowheads="1"/>
          </p:cNvSpPr>
          <p:nvPr/>
        </p:nvSpPr>
        <p:spPr bwMode="blackWhite">
          <a:xfrm>
            <a:off x="755650" y="2565400"/>
            <a:ext cx="4038600" cy="719138"/>
          </a:xfrm>
          <a:prstGeom prst="roundRect">
            <a:avLst>
              <a:gd name="adj" fmla="val 9106"/>
            </a:avLst>
          </a:prstGeom>
          <a:gradFill rotWithShape="1">
            <a:gsLst>
              <a:gs pos="0">
                <a:srgbClr val="699D5F"/>
              </a:gs>
              <a:gs pos="100000">
                <a:srgbClr val="96BB8F"/>
              </a:gs>
            </a:gsLst>
            <a:lin ang="5400000" scaled="1"/>
          </a:gradFill>
          <a:ln w="254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zh-CN" altLang="en-US" b="1">
                <a:solidFill>
                  <a:schemeClr val="bg1"/>
                </a:solidFill>
                <a:ea typeface="宋体" pitchFamily="2" charset="-122"/>
              </a:rPr>
              <a:t>个性化的</a:t>
            </a:r>
            <a:r>
              <a:rPr lang="en-US" altLang="zh-CN" b="1">
                <a:solidFill>
                  <a:schemeClr val="bg1"/>
                </a:solidFill>
                <a:ea typeface="宋体" pitchFamily="2" charset="-122"/>
              </a:rPr>
              <a:t>IVR</a:t>
            </a:r>
            <a:r>
              <a:rPr lang="zh-CN" altLang="en-US" b="1">
                <a:solidFill>
                  <a:schemeClr val="bg1"/>
                </a:solidFill>
                <a:ea typeface="宋体" pitchFamily="2" charset="-122"/>
              </a:rPr>
              <a:t>语音播报</a:t>
            </a:r>
            <a:endParaRPr lang="en-US" altLang="zh-CN" b="1">
              <a:solidFill>
                <a:schemeClr val="bg1"/>
              </a:solidFill>
              <a:ea typeface="宋体" pitchFamily="2" charset="-122"/>
            </a:endParaRPr>
          </a:p>
        </p:txBody>
      </p:sp>
      <p:sp>
        <p:nvSpPr>
          <p:cNvPr id="76806" name="AutoShape 6"/>
          <p:cNvSpPr>
            <a:spLocks noChangeArrowheads="1"/>
          </p:cNvSpPr>
          <p:nvPr/>
        </p:nvSpPr>
        <p:spPr bwMode="blackWhite">
          <a:xfrm>
            <a:off x="755650" y="4221163"/>
            <a:ext cx="4038600" cy="720725"/>
          </a:xfrm>
          <a:prstGeom prst="roundRect">
            <a:avLst>
              <a:gd name="adj" fmla="val 9106"/>
            </a:avLst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69804"/>
                  <a:invGamma/>
                </a:schemeClr>
              </a:gs>
            </a:gsLst>
            <a:lin ang="5400000" scaled="1"/>
          </a:gradFill>
          <a:ln w="254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zh-CN" altLang="en-US" b="1" dirty="0">
                <a:solidFill>
                  <a:schemeClr val="bg1"/>
                </a:solidFill>
                <a:ea typeface="宋体" pitchFamily="2" charset="-122"/>
              </a:rPr>
              <a:t>电话转化率图表分析</a:t>
            </a:r>
            <a:endParaRPr lang="en-US" altLang="zh-CN" b="1" dirty="0">
              <a:solidFill>
                <a:schemeClr val="bg1"/>
              </a:solidFill>
              <a:ea typeface="宋体" pitchFamily="2" charset="-122"/>
            </a:endParaRPr>
          </a:p>
        </p:txBody>
      </p:sp>
      <p:sp>
        <p:nvSpPr>
          <p:cNvPr id="76807" name="AutoShape 7"/>
          <p:cNvSpPr>
            <a:spLocks noChangeArrowheads="1"/>
          </p:cNvSpPr>
          <p:nvPr/>
        </p:nvSpPr>
        <p:spPr bwMode="auto">
          <a:xfrm>
            <a:off x="7018338" y="3213100"/>
            <a:ext cx="2017712" cy="1295400"/>
          </a:xfrm>
          <a:prstGeom prst="roundRect">
            <a:avLst>
              <a:gd name="adj" fmla="val 9106"/>
            </a:avLst>
          </a:prstGeom>
          <a:noFill/>
          <a:ln w="25400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zh-CN" altLang="en-US" sz="3200" b="1" dirty="0"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全部为了让您投放有术</a:t>
            </a:r>
            <a:endParaRPr lang="en-US" altLang="zh-CN" sz="3200" b="1" dirty="0">
              <a:effectLst>
                <a:outerShdw blurRad="38100" dist="38100" dir="2700000" algn="tl">
                  <a:srgbClr val="C0C0C0"/>
                </a:outerShdw>
              </a:effectLst>
              <a:ea typeface="宋体" pitchFamily="2" charset="-122"/>
            </a:endParaRPr>
          </a:p>
        </p:txBody>
      </p:sp>
      <p:sp>
        <p:nvSpPr>
          <p:cNvPr id="15368" name="AutoShape 5"/>
          <p:cNvSpPr>
            <a:spLocks noChangeArrowheads="1"/>
          </p:cNvSpPr>
          <p:nvPr/>
        </p:nvSpPr>
        <p:spPr bwMode="blackWhite">
          <a:xfrm>
            <a:off x="755650" y="5084763"/>
            <a:ext cx="4038600" cy="720725"/>
          </a:xfrm>
          <a:prstGeom prst="roundRect">
            <a:avLst>
              <a:gd name="adj" fmla="val 9106"/>
            </a:avLst>
          </a:prstGeom>
          <a:gradFill rotWithShape="1">
            <a:gsLst>
              <a:gs pos="0">
                <a:srgbClr val="699D5F"/>
              </a:gs>
              <a:gs pos="100000">
                <a:srgbClr val="96BB8F"/>
              </a:gs>
            </a:gsLst>
            <a:lin ang="5400000" scaled="1"/>
          </a:gradFill>
          <a:ln w="254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zh-CN" altLang="en-US" b="1">
                <a:solidFill>
                  <a:schemeClr val="bg1"/>
                </a:solidFill>
                <a:ea typeface="宋体" pitchFamily="2" charset="-122"/>
              </a:rPr>
              <a:t>搜索营销集成</a:t>
            </a:r>
            <a:endParaRPr lang="en-US" altLang="zh-CN" b="1">
              <a:solidFill>
                <a:schemeClr val="bg1"/>
              </a:solidFill>
              <a:ea typeface="宋体" pitchFamily="2" charset="-122"/>
            </a:endParaRPr>
          </a:p>
        </p:txBody>
      </p:sp>
      <p:sp>
        <p:nvSpPr>
          <p:cNvPr id="11" name="AutoShape 4"/>
          <p:cNvSpPr>
            <a:spLocks noChangeArrowheads="1"/>
          </p:cNvSpPr>
          <p:nvPr/>
        </p:nvSpPr>
        <p:spPr bwMode="blackWhite">
          <a:xfrm>
            <a:off x="755650" y="3357563"/>
            <a:ext cx="4038600" cy="719137"/>
          </a:xfrm>
          <a:prstGeom prst="roundRect">
            <a:avLst>
              <a:gd name="adj" fmla="val 9106"/>
            </a:avLst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69804"/>
                  <a:invGamma/>
                </a:schemeClr>
              </a:gs>
            </a:gsLst>
            <a:lin ang="5400000" scaled="1"/>
          </a:gradFill>
          <a:ln w="254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zh-CN" altLang="en-US" b="1" dirty="0">
                <a:solidFill>
                  <a:schemeClr val="bg1"/>
                </a:solidFill>
                <a:ea typeface="宋体" pitchFamily="2" charset="-122"/>
              </a:rPr>
              <a:t>广告投资回报的多角度分析</a:t>
            </a:r>
            <a:endParaRPr lang="en-US" altLang="zh-CN" b="1" dirty="0">
              <a:solidFill>
                <a:schemeClr val="bg1"/>
              </a:solidFill>
              <a:ea typeface="宋体" pitchFamily="2" charset="-122"/>
            </a:endParaRPr>
          </a:p>
        </p:txBody>
      </p:sp>
      <p:sp>
        <p:nvSpPr>
          <p:cNvPr id="13" name="页脚占位符 3"/>
          <p:cNvSpPr>
            <a:spLocks noGrp="1"/>
          </p:cNvSpPr>
          <p:nvPr>
            <p:ph type="ftr" sz="quarter" idx="11"/>
          </p:nvPr>
        </p:nvSpPr>
        <p:spPr>
          <a:xfrm>
            <a:off x="107950" y="6453188"/>
            <a:ext cx="2133600" cy="365125"/>
          </a:xfrm>
        </p:spPr>
        <p:txBody>
          <a:bodyPr/>
          <a:lstStyle/>
          <a:p>
            <a:pPr algn="l">
              <a:defRPr/>
            </a:pPr>
            <a:r>
              <a:rPr lang="zh-CN" altLang="en-US" dirty="0"/>
              <a:t>北京吉亚伟业科技有限公司</a:t>
            </a:r>
            <a:endParaRPr lang="en-US" altLang="zh-CN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68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68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6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68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68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6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68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68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76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41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3" grpId="0" animBg="1"/>
      <p:bldP spid="76804" grpId="0" animBg="1"/>
      <p:bldP spid="15365" grpId="0" animBg="1"/>
      <p:bldP spid="76806" grpId="0" animBg="1"/>
      <p:bldP spid="76807" grpId="0"/>
      <p:bldP spid="15368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6386" name="标题 1"/>
          <p:cNvSpPr>
            <a:spLocks noGrp="1"/>
          </p:cNvSpPr>
          <p:nvPr>
            <p:ph type="title"/>
          </p:nvPr>
        </p:nvSpPr>
        <p:spPr>
          <a:xfrm>
            <a:off x="87313" y="9525"/>
            <a:ext cx="8229600" cy="714375"/>
          </a:xfrm>
        </p:spPr>
        <p:txBody>
          <a:bodyPr/>
          <a:lstStyle/>
          <a:p>
            <a:pPr algn="l"/>
            <a:r>
              <a:rPr lang="zh-CN" altLang="en-US" sz="2400" b="1"/>
              <a:t>第四章：技术实现方式（即实现电话追踪功能）</a:t>
            </a: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zh-CN" altLang="en-US"/>
              <a:t>第 </a:t>
            </a:r>
            <a:fld id="{6DCA121B-50D5-42DA-9E9E-DA346982750C}" type="slidenum">
              <a:rPr lang="zh-CN" altLang="en-US" smtClean="0"/>
              <a:pPr>
                <a:defRPr/>
              </a:pPr>
              <a:t>5</a:t>
            </a:fld>
            <a:r>
              <a:rPr lang="zh-CN" altLang="en-US"/>
              <a:t> 页</a:t>
            </a:r>
          </a:p>
        </p:txBody>
      </p:sp>
      <p:pic>
        <p:nvPicPr>
          <p:cNvPr id="16388" name="图片 1" descr="白板43"/>
          <p:cNvPicPr>
            <a:picLocks noGrp="1" noChangeAspect="1"/>
          </p:cNvPicPr>
          <p:nvPr isPhoto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981075"/>
            <a:ext cx="8593138" cy="532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矩形 7"/>
          <p:cNvSpPr/>
          <p:nvPr/>
        </p:nvSpPr>
        <p:spPr>
          <a:xfrm>
            <a:off x="128641" y="1196751"/>
            <a:ext cx="6841938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defRPr/>
            </a:pPr>
            <a:r>
              <a:rPr lang="zh-CN" altLang="en-US" sz="32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通过在页面部署</a:t>
            </a:r>
            <a:r>
              <a:rPr lang="en-US" altLang="zh-CN" sz="32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JS</a:t>
            </a:r>
            <a:r>
              <a:rPr lang="zh-CN" altLang="en-US" sz="32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代码实现来电追踪</a:t>
            </a:r>
          </a:p>
        </p:txBody>
      </p:sp>
      <p:sp>
        <p:nvSpPr>
          <p:cNvPr id="16390" name="TextBox 11"/>
          <p:cNvSpPr txBox="1">
            <a:spLocks noChangeArrowheads="1"/>
          </p:cNvSpPr>
          <p:nvPr/>
        </p:nvSpPr>
        <p:spPr bwMode="auto">
          <a:xfrm>
            <a:off x="576263" y="2636838"/>
            <a:ext cx="5616575" cy="286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9pPr>
          </a:lstStyle>
          <a:p>
            <a:pPr eaLnBrk="1" hangingPunct="1"/>
            <a:r>
              <a:rPr lang="en-US" altLang="zh-CN"/>
              <a:t>&lt;!—400</a:t>
            </a:r>
            <a:r>
              <a:rPr lang="zh-CN" altLang="en-US"/>
              <a:t>精准营销</a:t>
            </a:r>
            <a:r>
              <a:rPr lang="en-US" altLang="zh-CN"/>
              <a:t>--&gt;</a:t>
            </a:r>
          </a:p>
          <a:p>
            <a:pPr eaLnBrk="1" hangingPunct="1"/>
            <a:endParaRPr lang="en-US" altLang="zh-CN"/>
          </a:p>
          <a:p>
            <a:pPr eaLnBrk="1" hangingPunct="1"/>
            <a:r>
              <a:rPr lang="en-US" altLang="zh-CN"/>
              <a:t>&lt;SCRIPT LANGUAGE=‘JavaScript’&gt;    </a:t>
            </a:r>
          </a:p>
          <a:p>
            <a:pPr eaLnBrk="1" hangingPunct="1"/>
            <a:r>
              <a:rPr lang="en-US" altLang="zh-CN"/>
              <a:t>var jycustid = 2;          var ShowType = 1; </a:t>
            </a:r>
          </a:p>
          <a:p>
            <a:pPr eaLnBrk="1" hangingPunct="1"/>
            <a:r>
              <a:rPr lang="en-US" altLang="zh-CN"/>
              <a:t>var DivType = 2; ********** SRC=‘http://www.web4008.com/GetCode.js’&gt;&lt;/SCRIPT&gt;***********&lt;div id='jkctel' style='margin-left: 50px;margin-top: 20px;FONT-SIZE: 17px;color:#FF6600'&gt;&lt;/div&gt;&lt;/div&gt;</a:t>
            </a:r>
          </a:p>
          <a:p>
            <a:pPr eaLnBrk="1" hangingPunct="1"/>
            <a:endParaRPr lang="zh-CN" altLang="en-US"/>
          </a:p>
        </p:txBody>
      </p:sp>
      <p:sp>
        <p:nvSpPr>
          <p:cNvPr id="9" name="页脚占位符 3"/>
          <p:cNvSpPr>
            <a:spLocks noGrp="1"/>
          </p:cNvSpPr>
          <p:nvPr>
            <p:ph type="ftr" sz="quarter" idx="11"/>
          </p:nvPr>
        </p:nvSpPr>
        <p:spPr>
          <a:xfrm>
            <a:off x="107950" y="6453188"/>
            <a:ext cx="2133600" cy="365125"/>
          </a:xfrm>
        </p:spPr>
        <p:txBody>
          <a:bodyPr/>
          <a:lstStyle/>
          <a:p>
            <a:pPr algn="l">
              <a:defRPr/>
            </a:pPr>
            <a:r>
              <a:rPr lang="zh-CN" altLang="en-US" dirty="0"/>
              <a:t>北京吉亚伟业科技有限公司</a:t>
            </a:r>
            <a:endParaRPr lang="en-US" altLang="zh-CN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图片 7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8" name="日期占位符 5"/>
          <p:cNvSpPr>
            <a:spLocks noGrp="1"/>
          </p:cNvSpPr>
          <p:nvPr>
            <p:ph type="dt" sz="quarter" idx="10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 algn="r">
              <a:defRPr/>
            </a:pPr>
            <a:r>
              <a:rPr lang="en-US" altLang="zh-CN" dirty="0"/>
              <a:t>www.web4008.cn</a:t>
            </a:r>
          </a:p>
        </p:txBody>
      </p:sp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>
          <a:xfrm>
            <a:off x="34925" y="188913"/>
            <a:ext cx="3035300" cy="417512"/>
          </a:xfrm>
        </p:spPr>
        <p:txBody>
          <a:bodyPr/>
          <a:lstStyle/>
          <a:p>
            <a:pPr algn="l">
              <a:defRPr/>
            </a:pPr>
            <a:r>
              <a:rPr lang="zh-CN" altLang="en-US" sz="2800" b="1" dirty="0">
                <a:latin typeface="+mj-ea"/>
              </a:rPr>
              <a:t>第五章：作用</a:t>
            </a:r>
            <a:endParaRPr lang="en-US" altLang="zh-CN" sz="2800" b="1" dirty="0">
              <a:latin typeface="+mj-ea"/>
            </a:endParaRP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3505200" y="1752600"/>
            <a:ext cx="2362200" cy="2438400"/>
            <a:chOff x="4071" y="1584"/>
            <a:chExt cx="1092" cy="1097"/>
          </a:xfrm>
        </p:grpSpPr>
        <p:sp>
          <p:nvSpPr>
            <p:cNvPr id="17468" name="Oval 4"/>
            <p:cNvSpPr>
              <a:spLocks noChangeArrowheads="1"/>
            </p:cNvSpPr>
            <p:nvPr/>
          </p:nvSpPr>
          <p:spPr bwMode="gray">
            <a:xfrm>
              <a:off x="4071" y="1584"/>
              <a:ext cx="1090" cy="1088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50000">
                  <a:srgbClr val="D8755A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17469" name="Oval 5"/>
            <p:cNvSpPr>
              <a:spLocks noChangeArrowheads="1"/>
            </p:cNvSpPr>
            <p:nvPr/>
          </p:nvSpPr>
          <p:spPr bwMode="gray">
            <a:xfrm>
              <a:off x="4073" y="1593"/>
              <a:ext cx="1090" cy="1088"/>
            </a:xfrm>
            <a:prstGeom prst="ellipse">
              <a:avLst/>
            </a:prstGeom>
            <a:gradFill rotWithShape="1">
              <a:gsLst>
                <a:gs pos="0">
                  <a:srgbClr val="D8755A">
                    <a:alpha val="32001"/>
                  </a:srgbClr>
                </a:gs>
                <a:gs pos="100000">
                  <a:srgbClr val="000000">
                    <a:alpha val="89998"/>
                  </a:srgb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17470" name="Oval 6"/>
            <p:cNvSpPr>
              <a:spLocks noChangeArrowheads="1"/>
            </p:cNvSpPr>
            <p:nvPr/>
          </p:nvSpPr>
          <p:spPr bwMode="gray">
            <a:xfrm>
              <a:off x="4131" y="1655"/>
              <a:ext cx="946" cy="945"/>
            </a:xfrm>
            <a:prstGeom prst="ellipse">
              <a:avLst/>
            </a:prstGeom>
            <a:gradFill rotWithShape="1">
              <a:gsLst>
                <a:gs pos="0">
                  <a:srgbClr val="753F31"/>
                </a:gs>
                <a:gs pos="50000">
                  <a:srgbClr val="D8755A"/>
                </a:gs>
                <a:gs pos="100000">
                  <a:srgbClr val="753F3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17471" name="Oval 7"/>
            <p:cNvSpPr>
              <a:spLocks noChangeArrowheads="1"/>
            </p:cNvSpPr>
            <p:nvPr/>
          </p:nvSpPr>
          <p:spPr bwMode="gray">
            <a:xfrm>
              <a:off x="4128" y="1650"/>
              <a:ext cx="946" cy="945"/>
            </a:xfrm>
            <a:prstGeom prst="ellipse">
              <a:avLst/>
            </a:prstGeom>
            <a:gradFill rotWithShape="1">
              <a:gsLst>
                <a:gs pos="0">
                  <a:srgbClr val="894A39"/>
                </a:gs>
                <a:gs pos="100000">
                  <a:srgbClr val="D8755A">
                    <a:alpha val="0"/>
                  </a:srgb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17472" name="Oval 8"/>
            <p:cNvSpPr>
              <a:spLocks noChangeArrowheads="1"/>
            </p:cNvSpPr>
            <p:nvPr/>
          </p:nvSpPr>
          <p:spPr bwMode="gray">
            <a:xfrm>
              <a:off x="4178" y="1703"/>
              <a:ext cx="852" cy="85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endParaRPr lang="zh-CN" altLang="en-US"/>
            </a:p>
          </p:txBody>
        </p:sp>
        <p:grpSp>
          <p:nvGrpSpPr>
            <p:cNvPr id="17473" name="Group 9"/>
            <p:cNvGrpSpPr>
              <a:grpSpLocks/>
            </p:cNvGrpSpPr>
            <p:nvPr/>
          </p:nvGrpSpPr>
          <p:grpSpPr bwMode="auto">
            <a:xfrm>
              <a:off x="4197" y="1716"/>
              <a:ext cx="826" cy="825"/>
              <a:chOff x="4166" y="1706"/>
              <a:chExt cx="1252" cy="1252"/>
            </a:xfrm>
          </p:grpSpPr>
          <p:sp>
            <p:nvSpPr>
              <p:cNvPr id="17474" name="Oval 10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636869"/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endParaRPr lang="zh-CN" altLang="en-US"/>
              </a:p>
            </p:txBody>
          </p:sp>
          <p:sp>
            <p:nvSpPr>
              <p:cNvPr id="17475" name="Oval 11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F1F5F5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endParaRPr lang="zh-CN" altLang="en-US"/>
              </a:p>
            </p:txBody>
          </p:sp>
          <p:sp>
            <p:nvSpPr>
              <p:cNvPr id="17476" name="Oval 12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AAB2B3"/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endParaRPr lang="zh-CN" altLang="en-US"/>
              </a:p>
            </p:txBody>
          </p:sp>
          <p:sp>
            <p:nvSpPr>
              <p:cNvPr id="17477" name="Oval 13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6E1E2">
                      <a:alpha val="37999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endParaRPr lang="zh-CN" altLang="en-US"/>
              </a:p>
            </p:txBody>
          </p:sp>
        </p:grpSp>
      </p:grpSp>
      <p:grpSp>
        <p:nvGrpSpPr>
          <p:cNvPr id="4" name="Group 14"/>
          <p:cNvGrpSpPr>
            <a:grpSpLocks/>
          </p:cNvGrpSpPr>
          <p:nvPr/>
        </p:nvGrpSpPr>
        <p:grpSpPr bwMode="auto">
          <a:xfrm>
            <a:off x="2895600" y="2743200"/>
            <a:ext cx="3581400" cy="1828800"/>
            <a:chOff x="1680" y="1824"/>
            <a:chExt cx="2256" cy="1152"/>
          </a:xfrm>
        </p:grpSpPr>
        <p:sp>
          <p:nvSpPr>
            <p:cNvPr id="17464" name="AutoShape 15"/>
            <p:cNvSpPr>
              <a:spLocks noChangeArrowheads="1"/>
            </p:cNvSpPr>
            <p:nvPr/>
          </p:nvSpPr>
          <p:spPr bwMode="gray">
            <a:xfrm rot="10800000">
              <a:off x="3552" y="1824"/>
              <a:ext cx="384" cy="288"/>
            </a:xfrm>
            <a:prstGeom prst="leftArrow">
              <a:avLst>
                <a:gd name="adj1" fmla="val 31250"/>
                <a:gd name="adj2" fmla="val 71531"/>
              </a:avLst>
            </a:prstGeom>
            <a:gradFill rotWithShape="1">
              <a:gsLst>
                <a:gs pos="0">
                  <a:srgbClr val="666699"/>
                </a:gs>
                <a:gs pos="100000">
                  <a:srgbClr val="BEBED4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7465" name="AutoShape 16"/>
            <p:cNvSpPr>
              <a:spLocks noChangeArrowheads="1"/>
            </p:cNvSpPr>
            <p:nvPr/>
          </p:nvSpPr>
          <p:spPr bwMode="gray">
            <a:xfrm rot="-3685140">
              <a:off x="2112" y="2640"/>
              <a:ext cx="384" cy="288"/>
            </a:xfrm>
            <a:prstGeom prst="leftArrow">
              <a:avLst>
                <a:gd name="adj1" fmla="val 31250"/>
                <a:gd name="adj2" fmla="val 71531"/>
              </a:avLst>
            </a:prstGeom>
            <a:gradFill rotWithShape="1">
              <a:gsLst>
                <a:gs pos="0">
                  <a:srgbClr val="666699"/>
                </a:gs>
                <a:gs pos="100000">
                  <a:srgbClr val="BEBED4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7466" name="AutoShape 17"/>
            <p:cNvSpPr>
              <a:spLocks noChangeArrowheads="1"/>
            </p:cNvSpPr>
            <p:nvPr/>
          </p:nvSpPr>
          <p:spPr bwMode="gray">
            <a:xfrm>
              <a:off x="1680" y="1824"/>
              <a:ext cx="384" cy="288"/>
            </a:xfrm>
            <a:prstGeom prst="leftArrow">
              <a:avLst>
                <a:gd name="adj1" fmla="val 31250"/>
                <a:gd name="adj2" fmla="val 71531"/>
              </a:avLst>
            </a:prstGeom>
            <a:gradFill rotWithShape="1">
              <a:gsLst>
                <a:gs pos="0">
                  <a:srgbClr val="666699"/>
                </a:gs>
                <a:gs pos="100000">
                  <a:srgbClr val="BEBED4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7467" name="AutoShape 18"/>
            <p:cNvSpPr>
              <a:spLocks noChangeArrowheads="1"/>
            </p:cNvSpPr>
            <p:nvPr/>
          </p:nvSpPr>
          <p:spPr bwMode="gray">
            <a:xfrm rot="-7784550">
              <a:off x="3120" y="2640"/>
              <a:ext cx="384" cy="288"/>
            </a:xfrm>
            <a:prstGeom prst="leftArrow">
              <a:avLst>
                <a:gd name="adj1" fmla="val 31250"/>
                <a:gd name="adj2" fmla="val 71531"/>
              </a:avLst>
            </a:prstGeom>
            <a:gradFill rotWithShape="1">
              <a:gsLst>
                <a:gs pos="0">
                  <a:srgbClr val="666699"/>
                </a:gs>
                <a:gs pos="100000">
                  <a:srgbClr val="BEBED4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17415" name="Text Box 19"/>
          <p:cNvSpPr txBox="1">
            <a:spLocks noChangeArrowheads="1"/>
          </p:cNvSpPr>
          <p:nvPr/>
        </p:nvSpPr>
        <p:spPr bwMode="gray">
          <a:xfrm>
            <a:off x="3779838" y="2492375"/>
            <a:ext cx="18383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9pPr>
          </a:lstStyle>
          <a:p>
            <a:pPr algn="ctr"/>
            <a:r>
              <a:rPr lang="zh-CN" altLang="en-US" sz="2400" b="1">
                <a:solidFill>
                  <a:srgbClr val="000000"/>
                </a:solidFill>
                <a:ea typeface="宋体" pitchFamily="2" charset="-122"/>
              </a:rPr>
              <a:t>轻松了解</a:t>
            </a:r>
            <a:endParaRPr lang="en-US" altLang="zh-CN" sz="2400" b="1">
              <a:solidFill>
                <a:srgbClr val="000000"/>
              </a:solidFill>
              <a:ea typeface="宋体" pitchFamily="2" charset="-122"/>
            </a:endParaRPr>
          </a:p>
          <a:p>
            <a:pPr algn="ctr"/>
            <a:r>
              <a:rPr lang="zh-CN" altLang="en-US" sz="2400" b="1">
                <a:solidFill>
                  <a:srgbClr val="000000"/>
                </a:solidFill>
                <a:ea typeface="宋体" pitchFamily="2" charset="-122"/>
              </a:rPr>
              <a:t>哪些关键词？</a:t>
            </a:r>
            <a:endParaRPr lang="en-US" altLang="zh-CN" sz="2400" b="1">
              <a:solidFill>
                <a:srgbClr val="000000"/>
              </a:solidFill>
              <a:ea typeface="宋体" pitchFamily="2" charset="-122"/>
            </a:endParaRPr>
          </a:p>
        </p:txBody>
      </p:sp>
      <p:grpSp>
        <p:nvGrpSpPr>
          <p:cNvPr id="5" name="Group 20"/>
          <p:cNvGrpSpPr>
            <a:grpSpLocks/>
          </p:cNvGrpSpPr>
          <p:nvPr/>
        </p:nvGrpSpPr>
        <p:grpSpPr bwMode="auto">
          <a:xfrm>
            <a:off x="6588125" y="2286000"/>
            <a:ext cx="1439863" cy="1439863"/>
            <a:chOff x="2789" y="1625"/>
            <a:chExt cx="907" cy="907"/>
          </a:xfrm>
        </p:grpSpPr>
        <p:sp>
          <p:nvSpPr>
            <p:cNvPr id="17454" name="Oval 21"/>
            <p:cNvSpPr>
              <a:spLocks noChangeArrowheads="1"/>
            </p:cNvSpPr>
            <p:nvPr/>
          </p:nvSpPr>
          <p:spPr bwMode="gray">
            <a:xfrm>
              <a:off x="2789" y="1625"/>
              <a:ext cx="907" cy="907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50000">
                  <a:srgbClr val="83A6A7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17455" name="Oval 22"/>
            <p:cNvSpPr>
              <a:spLocks noChangeArrowheads="1"/>
            </p:cNvSpPr>
            <p:nvPr/>
          </p:nvSpPr>
          <p:spPr bwMode="gray">
            <a:xfrm>
              <a:off x="2789" y="1625"/>
              <a:ext cx="907" cy="907"/>
            </a:xfrm>
            <a:prstGeom prst="ellipse">
              <a:avLst/>
            </a:prstGeom>
            <a:gradFill rotWithShape="1">
              <a:gsLst>
                <a:gs pos="0">
                  <a:srgbClr val="83A6A7">
                    <a:alpha val="32001"/>
                  </a:srgbClr>
                </a:gs>
                <a:gs pos="100000">
                  <a:srgbClr val="000000">
                    <a:alpha val="89998"/>
                  </a:srgb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17456" name="Oval 23"/>
            <p:cNvSpPr>
              <a:spLocks noChangeArrowheads="1"/>
            </p:cNvSpPr>
            <p:nvPr/>
          </p:nvSpPr>
          <p:spPr bwMode="gray">
            <a:xfrm>
              <a:off x="2849" y="1684"/>
              <a:ext cx="787" cy="788"/>
            </a:xfrm>
            <a:prstGeom prst="ellipse">
              <a:avLst/>
            </a:prstGeom>
            <a:gradFill rotWithShape="1">
              <a:gsLst>
                <a:gs pos="0">
                  <a:srgbClr val="475A5A"/>
                </a:gs>
                <a:gs pos="50000">
                  <a:srgbClr val="83A6A7"/>
                </a:gs>
                <a:gs pos="100000">
                  <a:srgbClr val="475A5A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17457" name="Oval 24"/>
            <p:cNvSpPr>
              <a:spLocks noChangeArrowheads="1"/>
            </p:cNvSpPr>
            <p:nvPr/>
          </p:nvSpPr>
          <p:spPr bwMode="gray">
            <a:xfrm>
              <a:off x="2849" y="1686"/>
              <a:ext cx="787" cy="788"/>
            </a:xfrm>
            <a:prstGeom prst="ellipse">
              <a:avLst/>
            </a:prstGeom>
            <a:gradFill rotWithShape="1">
              <a:gsLst>
                <a:gs pos="0">
                  <a:srgbClr val="53696A"/>
                </a:gs>
                <a:gs pos="100000">
                  <a:srgbClr val="83A6A7">
                    <a:alpha val="0"/>
                  </a:srgb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17458" name="Oval 25"/>
            <p:cNvSpPr>
              <a:spLocks noChangeArrowheads="1"/>
            </p:cNvSpPr>
            <p:nvPr/>
          </p:nvSpPr>
          <p:spPr bwMode="gray">
            <a:xfrm>
              <a:off x="2888" y="1724"/>
              <a:ext cx="709" cy="709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endParaRPr lang="zh-CN" altLang="en-US"/>
            </a:p>
          </p:txBody>
        </p:sp>
        <p:grpSp>
          <p:nvGrpSpPr>
            <p:cNvPr id="17459" name="Group 26"/>
            <p:cNvGrpSpPr>
              <a:grpSpLocks/>
            </p:cNvGrpSpPr>
            <p:nvPr/>
          </p:nvGrpSpPr>
          <p:grpSpPr bwMode="auto">
            <a:xfrm>
              <a:off x="2899" y="1735"/>
              <a:ext cx="687" cy="688"/>
              <a:chOff x="4166" y="1706"/>
              <a:chExt cx="1252" cy="1252"/>
            </a:xfrm>
          </p:grpSpPr>
          <p:sp>
            <p:nvSpPr>
              <p:cNvPr id="17460" name="Oval 27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636869"/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endParaRPr lang="zh-CN" altLang="en-US"/>
              </a:p>
            </p:txBody>
          </p:sp>
          <p:sp>
            <p:nvSpPr>
              <p:cNvPr id="17461" name="Oval 28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F1F5F5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endParaRPr lang="zh-CN" altLang="en-US"/>
              </a:p>
            </p:txBody>
          </p:sp>
          <p:sp>
            <p:nvSpPr>
              <p:cNvPr id="17462" name="Oval 29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AAB2B3"/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endParaRPr lang="zh-CN" altLang="en-US"/>
              </a:p>
            </p:txBody>
          </p:sp>
          <p:sp>
            <p:nvSpPr>
              <p:cNvPr id="17463" name="Oval 30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6E1E2">
                      <a:alpha val="37999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endParaRPr lang="zh-CN" altLang="en-US"/>
              </a:p>
            </p:txBody>
          </p:sp>
        </p:grpSp>
      </p:grpSp>
      <p:sp>
        <p:nvSpPr>
          <p:cNvPr id="17417" name="Text Box 31"/>
          <p:cNvSpPr txBox="1">
            <a:spLocks noChangeArrowheads="1"/>
          </p:cNvSpPr>
          <p:nvPr/>
        </p:nvSpPr>
        <p:spPr bwMode="gray">
          <a:xfrm>
            <a:off x="6737350" y="2819400"/>
            <a:ext cx="12176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9pPr>
          </a:lstStyle>
          <a:p>
            <a:pPr algn="ctr"/>
            <a:r>
              <a:rPr lang="zh-CN" altLang="en-US" sz="2000" b="1">
                <a:solidFill>
                  <a:srgbClr val="000000"/>
                </a:solidFill>
                <a:ea typeface="宋体" pitchFamily="2" charset="-122"/>
              </a:rPr>
              <a:t>重点投放</a:t>
            </a:r>
            <a:endParaRPr lang="en-US" altLang="zh-CN" sz="2000" b="1">
              <a:solidFill>
                <a:srgbClr val="000000"/>
              </a:solidFill>
              <a:ea typeface="宋体" pitchFamily="2" charset="-122"/>
            </a:endParaRPr>
          </a:p>
        </p:txBody>
      </p:sp>
      <p:grpSp>
        <p:nvGrpSpPr>
          <p:cNvPr id="7" name="Group 32"/>
          <p:cNvGrpSpPr>
            <a:grpSpLocks/>
          </p:cNvGrpSpPr>
          <p:nvPr/>
        </p:nvGrpSpPr>
        <p:grpSpPr bwMode="auto">
          <a:xfrm>
            <a:off x="5435600" y="4425950"/>
            <a:ext cx="1444625" cy="1524000"/>
            <a:chOff x="864" y="1680"/>
            <a:chExt cx="910" cy="960"/>
          </a:xfrm>
        </p:grpSpPr>
        <p:sp>
          <p:nvSpPr>
            <p:cNvPr id="17444" name="Oval 33"/>
            <p:cNvSpPr>
              <a:spLocks noChangeArrowheads="1"/>
            </p:cNvSpPr>
            <p:nvPr/>
          </p:nvSpPr>
          <p:spPr bwMode="gray">
            <a:xfrm>
              <a:off x="864" y="1680"/>
              <a:ext cx="910" cy="960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50000">
                  <a:srgbClr val="FF66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17445" name="Oval 34"/>
            <p:cNvSpPr>
              <a:spLocks noChangeArrowheads="1"/>
            </p:cNvSpPr>
            <p:nvPr/>
          </p:nvSpPr>
          <p:spPr bwMode="gray">
            <a:xfrm>
              <a:off x="864" y="1680"/>
              <a:ext cx="910" cy="960"/>
            </a:xfrm>
            <a:prstGeom prst="ellipse">
              <a:avLst/>
            </a:prstGeom>
            <a:gradFill rotWithShape="1">
              <a:gsLst>
                <a:gs pos="0">
                  <a:srgbClr val="FF6699">
                    <a:alpha val="32001"/>
                  </a:srgbClr>
                </a:gs>
                <a:gs pos="100000">
                  <a:srgbClr val="000000">
                    <a:alpha val="89998"/>
                  </a:srgb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17446" name="Oval 35"/>
            <p:cNvSpPr>
              <a:spLocks noChangeArrowheads="1"/>
            </p:cNvSpPr>
            <p:nvPr/>
          </p:nvSpPr>
          <p:spPr bwMode="gray">
            <a:xfrm>
              <a:off x="923" y="1742"/>
              <a:ext cx="792" cy="836"/>
            </a:xfrm>
            <a:prstGeom prst="ellipse">
              <a:avLst/>
            </a:prstGeom>
            <a:gradFill rotWithShape="1">
              <a:gsLst>
                <a:gs pos="0">
                  <a:srgbClr val="8A3753"/>
                </a:gs>
                <a:gs pos="50000">
                  <a:srgbClr val="FF6699"/>
                </a:gs>
                <a:gs pos="100000">
                  <a:srgbClr val="8A3753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17447" name="Oval 36"/>
            <p:cNvSpPr>
              <a:spLocks noChangeArrowheads="1"/>
            </p:cNvSpPr>
            <p:nvPr/>
          </p:nvSpPr>
          <p:spPr bwMode="gray">
            <a:xfrm>
              <a:off x="912" y="1728"/>
              <a:ext cx="791" cy="836"/>
            </a:xfrm>
            <a:prstGeom prst="ellipse">
              <a:avLst/>
            </a:prstGeom>
            <a:gradFill rotWithShape="1">
              <a:gsLst>
                <a:gs pos="0">
                  <a:srgbClr val="A24161"/>
                </a:gs>
                <a:gs pos="100000">
                  <a:srgbClr val="FF6699">
                    <a:alpha val="0"/>
                  </a:srgb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17448" name="Oval 37"/>
            <p:cNvSpPr>
              <a:spLocks noChangeArrowheads="1"/>
            </p:cNvSpPr>
            <p:nvPr/>
          </p:nvSpPr>
          <p:spPr bwMode="gray">
            <a:xfrm>
              <a:off x="966" y="1785"/>
              <a:ext cx="712" cy="750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17449" name="Oval 38"/>
            <p:cNvSpPr>
              <a:spLocks noChangeArrowheads="1"/>
            </p:cNvSpPr>
            <p:nvPr/>
          </p:nvSpPr>
          <p:spPr bwMode="gray">
            <a:xfrm>
              <a:off x="960" y="1776"/>
              <a:ext cx="689" cy="727"/>
            </a:xfrm>
            <a:prstGeom prst="ellipse">
              <a:avLst/>
            </a:prstGeom>
            <a:gradFill rotWithShape="1">
              <a:gsLst>
                <a:gs pos="0">
                  <a:srgbClr val="595959"/>
                </a:gs>
                <a:gs pos="100000">
                  <a:srgbClr val="C0C0C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/>
            <a:p>
              <a:endParaRPr lang="zh-CN" altLang="en-US"/>
            </a:p>
          </p:txBody>
        </p:sp>
        <p:sp>
          <p:nvSpPr>
            <p:cNvPr id="17450" name="Oval 39"/>
            <p:cNvSpPr>
              <a:spLocks noChangeArrowheads="1"/>
            </p:cNvSpPr>
            <p:nvPr/>
          </p:nvSpPr>
          <p:spPr bwMode="gray">
            <a:xfrm>
              <a:off x="986" y="1801"/>
              <a:ext cx="673" cy="709"/>
            </a:xfrm>
            <a:prstGeom prst="ellipse">
              <a:avLst/>
            </a:prstGeom>
            <a:gradFill rotWithShape="1">
              <a:gsLst>
                <a:gs pos="0">
                  <a:srgbClr val="C0C0C0">
                    <a:alpha val="0"/>
                  </a:srgbClr>
                </a:gs>
                <a:gs pos="100000">
                  <a:srgbClr val="E9E9E9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/>
            <a:p>
              <a:endParaRPr lang="zh-CN" altLang="en-US"/>
            </a:p>
          </p:txBody>
        </p:sp>
        <p:sp>
          <p:nvSpPr>
            <p:cNvPr id="17451" name="Oval 40"/>
            <p:cNvSpPr>
              <a:spLocks noChangeArrowheads="1"/>
            </p:cNvSpPr>
            <p:nvPr/>
          </p:nvSpPr>
          <p:spPr bwMode="gray">
            <a:xfrm>
              <a:off x="994" y="1808"/>
              <a:ext cx="640" cy="663"/>
            </a:xfrm>
            <a:prstGeom prst="ellipse">
              <a:avLst/>
            </a:prstGeom>
            <a:gradFill rotWithShape="1">
              <a:gsLst>
                <a:gs pos="0">
                  <a:srgbClr val="989898"/>
                </a:gs>
                <a:gs pos="100000">
                  <a:srgbClr val="C0C0C0">
                    <a:alpha val="4800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/>
            <a:p>
              <a:endParaRPr lang="zh-CN" altLang="en-US"/>
            </a:p>
          </p:txBody>
        </p:sp>
        <p:sp>
          <p:nvSpPr>
            <p:cNvPr id="17452" name="Oval 41"/>
            <p:cNvSpPr>
              <a:spLocks noChangeArrowheads="1"/>
            </p:cNvSpPr>
            <p:nvPr/>
          </p:nvSpPr>
          <p:spPr bwMode="gray">
            <a:xfrm>
              <a:off x="1031" y="1827"/>
              <a:ext cx="569" cy="538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C0C0C0">
                    <a:alpha val="37999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/>
            <a:p>
              <a:endParaRPr lang="zh-CN" altLang="en-US"/>
            </a:p>
          </p:txBody>
        </p:sp>
        <p:sp>
          <p:nvSpPr>
            <p:cNvPr id="17453" name="Text Box 42"/>
            <p:cNvSpPr txBox="1">
              <a:spLocks noChangeArrowheads="1"/>
            </p:cNvSpPr>
            <p:nvPr/>
          </p:nvSpPr>
          <p:spPr bwMode="gray">
            <a:xfrm>
              <a:off x="943" y="2054"/>
              <a:ext cx="767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华文细黑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华文细黑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华文细黑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华文细黑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华文细黑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华文细黑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华文细黑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华文细黑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华文细黑" pitchFamily="2" charset="-122"/>
                </a:defRPr>
              </a:lvl9pPr>
            </a:lstStyle>
            <a:p>
              <a:pPr algn="ctr"/>
              <a:r>
                <a:rPr lang="zh-CN" altLang="en-US" sz="2000" b="1">
                  <a:solidFill>
                    <a:srgbClr val="000000"/>
                  </a:solidFill>
                  <a:ea typeface="宋体" pitchFamily="2" charset="-122"/>
                </a:rPr>
                <a:t>真实有效</a:t>
              </a:r>
              <a:endParaRPr lang="en-US" altLang="zh-CN" sz="2000" b="1">
                <a:solidFill>
                  <a:srgbClr val="000000"/>
                </a:solidFill>
                <a:ea typeface="宋体" pitchFamily="2" charset="-122"/>
              </a:endParaRPr>
            </a:p>
          </p:txBody>
        </p:sp>
      </p:grpSp>
      <p:grpSp>
        <p:nvGrpSpPr>
          <p:cNvPr id="8" name="Group 43"/>
          <p:cNvGrpSpPr>
            <a:grpSpLocks/>
          </p:cNvGrpSpPr>
          <p:nvPr/>
        </p:nvGrpSpPr>
        <p:grpSpPr bwMode="auto">
          <a:xfrm>
            <a:off x="1331913" y="2276475"/>
            <a:ext cx="1446212" cy="1524000"/>
            <a:chOff x="884" y="2523"/>
            <a:chExt cx="862" cy="862"/>
          </a:xfrm>
        </p:grpSpPr>
        <p:sp>
          <p:nvSpPr>
            <p:cNvPr id="17435" name="Oval 44"/>
            <p:cNvSpPr>
              <a:spLocks noChangeArrowheads="1"/>
            </p:cNvSpPr>
            <p:nvPr/>
          </p:nvSpPr>
          <p:spPr bwMode="gray">
            <a:xfrm>
              <a:off x="884" y="2523"/>
              <a:ext cx="862" cy="862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50000">
                  <a:srgbClr val="00CC66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17436" name="Oval 45"/>
            <p:cNvSpPr>
              <a:spLocks noChangeArrowheads="1"/>
            </p:cNvSpPr>
            <p:nvPr/>
          </p:nvSpPr>
          <p:spPr bwMode="gray">
            <a:xfrm>
              <a:off x="884" y="2523"/>
              <a:ext cx="862" cy="862"/>
            </a:xfrm>
            <a:prstGeom prst="ellipse">
              <a:avLst/>
            </a:prstGeom>
            <a:gradFill rotWithShape="1">
              <a:gsLst>
                <a:gs pos="0">
                  <a:srgbClr val="00CC66">
                    <a:alpha val="32001"/>
                  </a:srgbClr>
                </a:gs>
                <a:gs pos="100000">
                  <a:srgbClr val="000000">
                    <a:alpha val="89998"/>
                  </a:srgb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17437" name="Oval 46"/>
            <p:cNvSpPr>
              <a:spLocks noChangeArrowheads="1"/>
            </p:cNvSpPr>
            <p:nvPr/>
          </p:nvSpPr>
          <p:spPr bwMode="gray">
            <a:xfrm>
              <a:off x="940" y="2579"/>
              <a:ext cx="750" cy="750"/>
            </a:xfrm>
            <a:prstGeom prst="ellipse">
              <a:avLst/>
            </a:prstGeom>
            <a:gradFill rotWithShape="1">
              <a:gsLst>
                <a:gs pos="0">
                  <a:srgbClr val="006E37"/>
                </a:gs>
                <a:gs pos="50000">
                  <a:srgbClr val="00CC66"/>
                </a:gs>
                <a:gs pos="100000">
                  <a:srgbClr val="006E37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17438" name="Oval 47"/>
            <p:cNvSpPr>
              <a:spLocks noChangeArrowheads="1"/>
            </p:cNvSpPr>
            <p:nvPr/>
          </p:nvSpPr>
          <p:spPr bwMode="gray">
            <a:xfrm>
              <a:off x="941" y="2579"/>
              <a:ext cx="749" cy="750"/>
            </a:xfrm>
            <a:prstGeom prst="ellipse">
              <a:avLst/>
            </a:prstGeom>
            <a:gradFill rotWithShape="1">
              <a:gsLst>
                <a:gs pos="0">
                  <a:srgbClr val="008241"/>
                </a:gs>
                <a:gs pos="100000">
                  <a:srgbClr val="00CC66">
                    <a:alpha val="0"/>
                  </a:srgb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17439" name="Oval 48"/>
            <p:cNvSpPr>
              <a:spLocks noChangeArrowheads="1"/>
            </p:cNvSpPr>
            <p:nvPr/>
          </p:nvSpPr>
          <p:spPr bwMode="gray">
            <a:xfrm>
              <a:off x="981" y="2617"/>
              <a:ext cx="674" cy="674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17440" name="Oval 49"/>
            <p:cNvSpPr>
              <a:spLocks noChangeArrowheads="1"/>
            </p:cNvSpPr>
            <p:nvPr/>
          </p:nvSpPr>
          <p:spPr bwMode="gray">
            <a:xfrm>
              <a:off x="992" y="2628"/>
              <a:ext cx="653" cy="653"/>
            </a:xfrm>
            <a:prstGeom prst="ellipse">
              <a:avLst/>
            </a:prstGeom>
            <a:gradFill rotWithShape="1">
              <a:gsLst>
                <a:gs pos="0">
                  <a:srgbClr val="595959"/>
                </a:gs>
                <a:gs pos="100000">
                  <a:srgbClr val="C0C0C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/>
            <a:p>
              <a:endParaRPr lang="zh-CN" altLang="en-US"/>
            </a:p>
          </p:txBody>
        </p:sp>
        <p:sp>
          <p:nvSpPr>
            <p:cNvPr id="17441" name="Oval 50"/>
            <p:cNvSpPr>
              <a:spLocks noChangeArrowheads="1"/>
            </p:cNvSpPr>
            <p:nvPr/>
          </p:nvSpPr>
          <p:spPr bwMode="gray">
            <a:xfrm>
              <a:off x="1000" y="2632"/>
              <a:ext cx="637" cy="636"/>
            </a:xfrm>
            <a:prstGeom prst="ellipse">
              <a:avLst/>
            </a:prstGeom>
            <a:gradFill rotWithShape="1">
              <a:gsLst>
                <a:gs pos="0">
                  <a:srgbClr val="C0C0C0">
                    <a:alpha val="0"/>
                  </a:srgbClr>
                </a:gs>
                <a:gs pos="100000">
                  <a:srgbClr val="E9E9E9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/>
            <a:p>
              <a:endParaRPr lang="zh-CN" altLang="en-US"/>
            </a:p>
          </p:txBody>
        </p:sp>
        <p:sp>
          <p:nvSpPr>
            <p:cNvPr id="17442" name="Oval 51"/>
            <p:cNvSpPr>
              <a:spLocks noChangeArrowheads="1"/>
            </p:cNvSpPr>
            <p:nvPr/>
          </p:nvSpPr>
          <p:spPr bwMode="gray">
            <a:xfrm>
              <a:off x="1007" y="2638"/>
              <a:ext cx="606" cy="595"/>
            </a:xfrm>
            <a:prstGeom prst="ellipse">
              <a:avLst/>
            </a:prstGeom>
            <a:gradFill rotWithShape="1">
              <a:gsLst>
                <a:gs pos="0">
                  <a:srgbClr val="989898"/>
                </a:gs>
                <a:gs pos="100000">
                  <a:srgbClr val="C0C0C0">
                    <a:alpha val="4800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/>
            <a:p>
              <a:endParaRPr lang="zh-CN" altLang="en-US"/>
            </a:p>
          </p:txBody>
        </p:sp>
        <p:sp>
          <p:nvSpPr>
            <p:cNvPr id="17443" name="Oval 52"/>
            <p:cNvSpPr>
              <a:spLocks noChangeArrowheads="1"/>
            </p:cNvSpPr>
            <p:nvPr/>
          </p:nvSpPr>
          <p:spPr bwMode="gray">
            <a:xfrm>
              <a:off x="1042" y="2655"/>
              <a:ext cx="539" cy="483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C0C0C0">
                    <a:alpha val="37999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/>
            <a:p>
              <a:endParaRPr lang="zh-CN" altLang="en-US"/>
            </a:p>
          </p:txBody>
        </p:sp>
      </p:grpSp>
      <p:sp>
        <p:nvSpPr>
          <p:cNvPr id="17420" name="Text Box 53"/>
          <p:cNvSpPr txBox="1">
            <a:spLocks noChangeArrowheads="1"/>
          </p:cNvSpPr>
          <p:nvPr/>
        </p:nvSpPr>
        <p:spPr bwMode="gray">
          <a:xfrm>
            <a:off x="1403350" y="2813050"/>
            <a:ext cx="12176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9pPr>
          </a:lstStyle>
          <a:p>
            <a:pPr algn="ctr"/>
            <a:r>
              <a:rPr lang="zh-CN" altLang="en-US" sz="2000" b="1">
                <a:solidFill>
                  <a:srgbClr val="000000"/>
                </a:solidFill>
                <a:ea typeface="宋体" pitchFamily="2" charset="-122"/>
              </a:rPr>
              <a:t>电话最多</a:t>
            </a:r>
            <a:endParaRPr lang="en-US" altLang="zh-CN" sz="2000" b="1">
              <a:solidFill>
                <a:srgbClr val="000000"/>
              </a:solidFill>
              <a:ea typeface="宋体" pitchFamily="2" charset="-122"/>
            </a:endParaRPr>
          </a:p>
        </p:txBody>
      </p:sp>
      <p:grpSp>
        <p:nvGrpSpPr>
          <p:cNvPr id="9" name="Group 54"/>
          <p:cNvGrpSpPr>
            <a:grpSpLocks/>
          </p:cNvGrpSpPr>
          <p:nvPr/>
        </p:nvGrpSpPr>
        <p:grpSpPr bwMode="auto">
          <a:xfrm>
            <a:off x="2598738" y="4495800"/>
            <a:ext cx="1439862" cy="1439863"/>
            <a:chOff x="1685" y="3125"/>
            <a:chExt cx="907" cy="907"/>
          </a:xfrm>
        </p:grpSpPr>
        <p:grpSp>
          <p:nvGrpSpPr>
            <p:cNvPr id="17423" name="Group 55"/>
            <p:cNvGrpSpPr>
              <a:grpSpLocks/>
            </p:cNvGrpSpPr>
            <p:nvPr/>
          </p:nvGrpSpPr>
          <p:grpSpPr bwMode="auto">
            <a:xfrm>
              <a:off x="1685" y="3125"/>
              <a:ext cx="907" cy="907"/>
              <a:chOff x="2832" y="1728"/>
              <a:chExt cx="907" cy="907"/>
            </a:xfrm>
          </p:grpSpPr>
          <p:sp>
            <p:nvSpPr>
              <p:cNvPr id="17425" name="Oval 56"/>
              <p:cNvSpPr>
                <a:spLocks noChangeArrowheads="1"/>
              </p:cNvSpPr>
              <p:nvPr/>
            </p:nvSpPr>
            <p:spPr bwMode="gray">
              <a:xfrm>
                <a:off x="2832" y="1728"/>
                <a:ext cx="907" cy="907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50000">
                    <a:srgbClr val="3965E1"/>
                  </a:gs>
                  <a:gs pos="100000">
                    <a:srgbClr val="FFFFFF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17426" name="Oval 57"/>
              <p:cNvSpPr>
                <a:spLocks noChangeArrowheads="1"/>
              </p:cNvSpPr>
              <p:nvPr/>
            </p:nvSpPr>
            <p:spPr bwMode="gray">
              <a:xfrm>
                <a:off x="2832" y="1728"/>
                <a:ext cx="907" cy="907"/>
              </a:xfrm>
              <a:prstGeom prst="ellipse">
                <a:avLst/>
              </a:prstGeom>
              <a:gradFill rotWithShape="1">
                <a:gsLst>
                  <a:gs pos="0">
                    <a:srgbClr val="3965E1">
                      <a:alpha val="32001"/>
                    </a:srgbClr>
                  </a:gs>
                  <a:gs pos="100000">
                    <a:srgbClr val="000000">
                      <a:alpha val="89998"/>
                    </a:srgb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17427" name="Oval 58"/>
              <p:cNvSpPr>
                <a:spLocks noChangeArrowheads="1"/>
              </p:cNvSpPr>
              <p:nvPr/>
            </p:nvSpPr>
            <p:spPr bwMode="gray">
              <a:xfrm>
                <a:off x="2889" y="1788"/>
                <a:ext cx="787" cy="788"/>
              </a:xfrm>
              <a:prstGeom prst="ellipse">
                <a:avLst/>
              </a:prstGeom>
              <a:gradFill rotWithShape="1">
                <a:gsLst>
                  <a:gs pos="0">
                    <a:srgbClr val="1F377A"/>
                  </a:gs>
                  <a:gs pos="50000">
                    <a:srgbClr val="3965E1"/>
                  </a:gs>
                  <a:gs pos="100000">
                    <a:srgbClr val="1F377A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17428" name="Oval 59"/>
              <p:cNvSpPr>
                <a:spLocks noChangeArrowheads="1"/>
              </p:cNvSpPr>
              <p:nvPr/>
            </p:nvSpPr>
            <p:spPr bwMode="gray">
              <a:xfrm>
                <a:off x="2889" y="1794"/>
                <a:ext cx="787" cy="788"/>
              </a:xfrm>
              <a:prstGeom prst="ellipse">
                <a:avLst/>
              </a:prstGeom>
              <a:gradFill rotWithShape="1">
                <a:gsLst>
                  <a:gs pos="0">
                    <a:srgbClr val="264396"/>
                  </a:gs>
                  <a:gs pos="100000">
                    <a:srgbClr val="3965E1">
                      <a:alpha val="0"/>
                    </a:srgb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17429" name="Oval 60"/>
              <p:cNvSpPr>
                <a:spLocks noChangeArrowheads="1"/>
              </p:cNvSpPr>
              <p:nvPr/>
            </p:nvSpPr>
            <p:spPr bwMode="gray">
              <a:xfrm>
                <a:off x="2928" y="1833"/>
                <a:ext cx="709" cy="709"/>
              </a:xfrm>
              <a:prstGeom prst="ellipse">
                <a:avLst/>
              </a:prstGeom>
              <a:gradFill rotWithShape="1">
                <a:gsLst>
                  <a:gs pos="0">
                    <a:srgbClr val="3965E1"/>
                  </a:gs>
                  <a:gs pos="100000">
                    <a:srgbClr val="03060D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/>
              <a:p>
                <a:endParaRPr lang="zh-CN" altLang="en-US"/>
              </a:p>
            </p:txBody>
          </p:sp>
          <p:grpSp>
            <p:nvGrpSpPr>
              <p:cNvPr id="17430" name="Group 61"/>
              <p:cNvGrpSpPr>
                <a:grpSpLocks/>
              </p:cNvGrpSpPr>
              <p:nvPr/>
            </p:nvGrpSpPr>
            <p:grpSpPr bwMode="auto">
              <a:xfrm>
                <a:off x="2946" y="1842"/>
                <a:ext cx="687" cy="688"/>
                <a:chOff x="4166" y="1706"/>
                <a:chExt cx="1252" cy="1252"/>
              </a:xfrm>
            </p:grpSpPr>
            <p:sp>
              <p:nvSpPr>
                <p:cNvPr id="17431" name="Oval 62"/>
                <p:cNvSpPr>
                  <a:spLocks noChangeArrowheads="1"/>
                </p:cNvSpPr>
                <p:nvPr/>
              </p:nvSpPr>
              <p:spPr bwMode="gray">
                <a:xfrm>
                  <a:off x="4166" y="1706"/>
                  <a:ext cx="1252" cy="125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636869"/>
                    </a:gs>
                    <a:gs pos="100000">
                      <a:srgbClr val="D6E1E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7432" name="Oval 63"/>
                <p:cNvSpPr>
                  <a:spLocks noChangeArrowheads="1"/>
                </p:cNvSpPr>
                <p:nvPr/>
              </p:nvSpPr>
              <p:spPr bwMode="gray">
                <a:xfrm>
                  <a:off x="4182" y="1713"/>
                  <a:ext cx="1222" cy="122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alpha val="0"/>
                      </a:srgbClr>
                    </a:gs>
                    <a:gs pos="100000">
                      <a:srgbClr val="F1F5F5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7433" name="Oval 64"/>
                <p:cNvSpPr>
                  <a:spLocks noChangeArrowheads="1"/>
                </p:cNvSpPr>
                <p:nvPr/>
              </p:nvSpPr>
              <p:spPr bwMode="gray">
                <a:xfrm>
                  <a:off x="4195" y="1725"/>
                  <a:ext cx="1162" cy="114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AAB2B3"/>
                    </a:gs>
                    <a:gs pos="100000">
                      <a:srgbClr val="D6E1E2">
                        <a:alpha val="48000"/>
                      </a:srgb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7434" name="Oval 65"/>
                <p:cNvSpPr>
                  <a:spLocks noChangeArrowheads="1"/>
                </p:cNvSpPr>
                <p:nvPr/>
              </p:nvSpPr>
              <p:spPr bwMode="gray">
                <a:xfrm>
                  <a:off x="4263" y="1757"/>
                  <a:ext cx="1033" cy="926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D6E1E2">
                        <a:alpha val="37999"/>
                      </a:srgb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/>
                <a:p>
                  <a:endParaRPr lang="zh-CN" altLang="en-US"/>
                </a:p>
              </p:txBody>
            </p:sp>
          </p:grpSp>
        </p:grpSp>
        <p:sp>
          <p:nvSpPr>
            <p:cNvPr id="17424" name="Text Box 66"/>
            <p:cNvSpPr txBox="1">
              <a:spLocks noChangeArrowheads="1"/>
            </p:cNvSpPr>
            <p:nvPr/>
          </p:nvSpPr>
          <p:spPr bwMode="gray">
            <a:xfrm>
              <a:off x="1746" y="3456"/>
              <a:ext cx="767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华文细黑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华文细黑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华文细黑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华文细黑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华文细黑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华文细黑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华文细黑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华文细黑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华文细黑" pitchFamily="2" charset="-122"/>
                </a:defRPr>
              </a:lvl9pPr>
            </a:lstStyle>
            <a:p>
              <a:pPr algn="ctr"/>
              <a:r>
                <a:rPr lang="zh-CN" altLang="en-US" sz="2000" b="1">
                  <a:solidFill>
                    <a:srgbClr val="000000"/>
                  </a:solidFill>
                  <a:ea typeface="宋体" pitchFamily="2" charset="-122"/>
                </a:rPr>
                <a:t>质量最高</a:t>
              </a:r>
              <a:endParaRPr lang="en-US" altLang="zh-CN" sz="2000" b="1">
                <a:solidFill>
                  <a:srgbClr val="000000"/>
                </a:solidFill>
                <a:ea typeface="宋体" pitchFamily="2" charset="-122"/>
              </a:endParaRPr>
            </a:p>
          </p:txBody>
        </p:sp>
      </p:grpSp>
      <p:sp>
        <p:nvSpPr>
          <p:cNvPr id="70" name="页脚占位符 3"/>
          <p:cNvSpPr>
            <a:spLocks noGrp="1"/>
          </p:cNvSpPr>
          <p:nvPr>
            <p:ph type="ftr" sz="quarter" idx="11"/>
          </p:nvPr>
        </p:nvSpPr>
        <p:spPr>
          <a:xfrm>
            <a:off x="107950" y="6453188"/>
            <a:ext cx="2133600" cy="365125"/>
          </a:xfrm>
        </p:spPr>
        <p:txBody>
          <a:bodyPr/>
          <a:lstStyle/>
          <a:p>
            <a:pPr algn="l">
              <a:defRPr/>
            </a:pPr>
            <a:r>
              <a:rPr lang="zh-CN" altLang="en-US" dirty="0"/>
              <a:t>北京吉亚伟业科技有限公司</a:t>
            </a:r>
            <a:endParaRPr lang="en-US" altLang="zh-CN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7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4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8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2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17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5" grpId="0"/>
      <p:bldP spid="17417" grpId="0"/>
      <p:bldP spid="174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2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0" name="日期占位符 5"/>
          <p:cNvSpPr>
            <a:spLocks noGrp="1"/>
          </p:cNvSpPr>
          <p:nvPr>
            <p:ph type="dt" sz="quarter" idx="10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 algn="r">
              <a:defRPr/>
            </a:pPr>
            <a:r>
              <a:rPr lang="en-US" altLang="zh-CN" dirty="0"/>
              <a:t>www.web4008.cn</a:t>
            </a:r>
          </a:p>
        </p:txBody>
      </p:sp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25400" y="115888"/>
            <a:ext cx="4573588" cy="490537"/>
          </a:xfrm>
        </p:spPr>
        <p:txBody>
          <a:bodyPr/>
          <a:lstStyle/>
          <a:p>
            <a:pPr algn="l">
              <a:defRPr/>
            </a:pPr>
            <a:r>
              <a:rPr lang="zh-CN" altLang="en-US" sz="2800" b="1" dirty="0">
                <a:latin typeface="+mj-ea"/>
              </a:rPr>
              <a:t>第六章：与传统监测的区别</a:t>
            </a:r>
            <a:endParaRPr lang="en-US" altLang="zh-CN" sz="2800" b="1" dirty="0">
              <a:latin typeface="+mj-ea"/>
            </a:endParaRPr>
          </a:p>
        </p:txBody>
      </p:sp>
      <p:sp>
        <p:nvSpPr>
          <p:cNvPr id="18437" name="AutoShape 3"/>
          <p:cNvSpPr>
            <a:spLocks noChangeArrowheads="1"/>
          </p:cNvSpPr>
          <p:nvPr/>
        </p:nvSpPr>
        <p:spPr bwMode="auto">
          <a:xfrm>
            <a:off x="5562600" y="2924175"/>
            <a:ext cx="3186113" cy="2952750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eaLnBrk="0" hangingPunct="0"/>
            <a:endParaRPr lang="zh-CN" altLang="zh-CN">
              <a:latin typeface="Verdana" pitchFamily="34" charset="0"/>
            </a:endParaRPr>
          </a:p>
        </p:txBody>
      </p:sp>
      <p:sp>
        <p:nvSpPr>
          <p:cNvPr id="18438" name="AutoShape 5"/>
          <p:cNvSpPr>
            <a:spLocks noChangeArrowheads="1"/>
          </p:cNvSpPr>
          <p:nvPr/>
        </p:nvSpPr>
        <p:spPr bwMode="auto">
          <a:xfrm>
            <a:off x="179388" y="2997200"/>
            <a:ext cx="3097212" cy="2879725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eaLnBrk="0" hangingPunct="0"/>
            <a:endParaRPr lang="zh-CN" altLang="zh-CN">
              <a:latin typeface="Verdana" pitchFamily="34" charset="0"/>
            </a:endParaRPr>
          </a:p>
        </p:txBody>
      </p:sp>
      <p:sp>
        <p:nvSpPr>
          <p:cNvPr id="18439" name="Text Box 6"/>
          <p:cNvSpPr txBox="1">
            <a:spLocks noChangeArrowheads="1"/>
          </p:cNvSpPr>
          <p:nvPr/>
        </p:nvSpPr>
        <p:spPr bwMode="auto">
          <a:xfrm>
            <a:off x="179388" y="3141663"/>
            <a:ext cx="3168650" cy="2554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9pPr>
          </a:lstStyle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zh-CN" altLang="en-US" sz="2000">
                <a:solidFill>
                  <a:schemeClr val="tx2"/>
                </a:solidFill>
                <a:latin typeface="宋体" pitchFamily="2" charset="-122"/>
                <a:ea typeface="宋体" pitchFamily="2" charset="-122"/>
              </a:rPr>
              <a:t>无法得到实际转化数据</a:t>
            </a:r>
            <a:endParaRPr lang="en-US" altLang="zh-CN" sz="2000">
              <a:solidFill>
                <a:schemeClr val="tx2"/>
              </a:solidFill>
              <a:latin typeface="宋体" pitchFamily="2" charset="-122"/>
              <a:ea typeface="宋体" pitchFamily="2" charset="-122"/>
            </a:endParaRPr>
          </a:p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zh-CN" altLang="en-US" sz="2000">
                <a:solidFill>
                  <a:schemeClr val="tx2"/>
                </a:solidFill>
                <a:latin typeface="宋体" pitchFamily="2" charset="-122"/>
                <a:ea typeface="宋体" pitchFamily="2" charset="-122"/>
              </a:rPr>
              <a:t>关键词投放得不到真实的数据</a:t>
            </a:r>
            <a:endParaRPr lang="en-US" altLang="zh-CN" sz="2000">
              <a:solidFill>
                <a:schemeClr val="tx2"/>
              </a:solidFill>
              <a:latin typeface="宋体" pitchFamily="2" charset="-122"/>
              <a:ea typeface="宋体" pitchFamily="2" charset="-122"/>
            </a:endParaRPr>
          </a:p>
          <a:p>
            <a:pPr>
              <a:buFont typeface="Arial" charset="0"/>
              <a:buChar char="•"/>
            </a:pPr>
            <a:r>
              <a:rPr lang="zh-CN" altLang="en-US" sz="2000">
                <a:solidFill>
                  <a:schemeClr val="tx2"/>
                </a:solidFill>
                <a:latin typeface="宋体" pitchFamily="2" charset="-122"/>
                <a:ea typeface="宋体" pitchFamily="2" charset="-122"/>
              </a:rPr>
              <a:t>无法判断，凭人工询问</a:t>
            </a:r>
            <a:endParaRPr lang="en-US" altLang="zh-CN" sz="2000">
              <a:solidFill>
                <a:schemeClr val="tx2"/>
              </a:solidFill>
              <a:latin typeface="宋体" pitchFamily="2" charset="-122"/>
              <a:ea typeface="宋体" pitchFamily="2" charset="-122"/>
            </a:endParaRPr>
          </a:p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zh-CN" altLang="en-US" sz="2000">
                <a:solidFill>
                  <a:schemeClr val="tx2"/>
                </a:solidFill>
                <a:latin typeface="宋体" pitchFamily="2" charset="-122"/>
                <a:ea typeface="宋体" pitchFamily="2" charset="-122"/>
              </a:rPr>
              <a:t>笼统式的追踪</a:t>
            </a:r>
            <a:endParaRPr lang="en-US" altLang="zh-CN" sz="2000">
              <a:solidFill>
                <a:schemeClr val="tx2"/>
              </a:solidFill>
              <a:latin typeface="宋体" pitchFamily="2" charset="-122"/>
              <a:ea typeface="宋体" pitchFamily="2" charset="-122"/>
            </a:endParaRPr>
          </a:p>
          <a:p>
            <a:pPr>
              <a:buFont typeface="Arial" charset="0"/>
              <a:buChar char="•"/>
            </a:pPr>
            <a:r>
              <a:rPr lang="zh-CN" altLang="en-US" sz="2000">
                <a:solidFill>
                  <a:schemeClr val="tx2"/>
                </a:solidFill>
                <a:latin typeface="宋体" pitchFamily="2" charset="-122"/>
                <a:ea typeface="宋体" pitchFamily="2" charset="-122"/>
              </a:rPr>
              <a:t>大量的金钱投资</a:t>
            </a:r>
            <a:endParaRPr lang="en-US" altLang="zh-CN" sz="2000">
              <a:solidFill>
                <a:schemeClr val="tx2"/>
              </a:solidFill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71687" name="Freeform 7"/>
          <p:cNvSpPr>
            <a:spLocks/>
          </p:cNvSpPr>
          <p:nvPr/>
        </p:nvSpPr>
        <p:spPr bwMode="gray">
          <a:xfrm>
            <a:off x="3222625" y="2924175"/>
            <a:ext cx="989013" cy="1573213"/>
          </a:xfrm>
          <a:custGeom>
            <a:avLst/>
            <a:gdLst/>
            <a:ahLst/>
            <a:cxnLst>
              <a:cxn ang="0">
                <a:pos x="580" y="0"/>
              </a:cxn>
              <a:cxn ang="0">
                <a:pos x="578" y="90"/>
              </a:cxn>
              <a:cxn ang="0">
                <a:pos x="568" y="174"/>
              </a:cxn>
              <a:cxn ang="0">
                <a:pos x="552" y="252"/>
              </a:cxn>
              <a:cxn ang="0">
                <a:pos x="526" y="324"/>
              </a:cxn>
              <a:cxn ang="0">
                <a:pos x="494" y="390"/>
              </a:cxn>
              <a:cxn ang="0">
                <a:pos x="452" y="450"/>
              </a:cxn>
              <a:cxn ang="0">
                <a:pos x="402" y="508"/>
              </a:cxn>
              <a:cxn ang="0">
                <a:pos x="342" y="560"/>
              </a:cxn>
              <a:cxn ang="0">
                <a:pos x="270" y="610"/>
              </a:cxn>
              <a:cxn ang="0">
                <a:pos x="188" y="656"/>
              </a:cxn>
              <a:cxn ang="0">
                <a:pos x="188" y="798"/>
              </a:cxn>
              <a:cxn ang="0">
                <a:pos x="0" y="514"/>
              </a:cxn>
              <a:cxn ang="0">
                <a:pos x="188" y="230"/>
              </a:cxn>
              <a:cxn ang="0">
                <a:pos x="188" y="372"/>
              </a:cxn>
              <a:cxn ang="0">
                <a:pos x="224" y="368"/>
              </a:cxn>
              <a:cxn ang="0">
                <a:pos x="264" y="356"/>
              </a:cxn>
              <a:cxn ang="0">
                <a:pos x="306" y="336"/>
              </a:cxn>
              <a:cxn ang="0">
                <a:pos x="348" y="310"/>
              </a:cxn>
              <a:cxn ang="0">
                <a:pos x="392" y="280"/>
              </a:cxn>
              <a:cxn ang="0">
                <a:pos x="432" y="246"/>
              </a:cxn>
              <a:cxn ang="0">
                <a:pos x="472" y="208"/>
              </a:cxn>
              <a:cxn ang="0">
                <a:pos x="506" y="166"/>
              </a:cxn>
              <a:cxn ang="0">
                <a:pos x="536" y="124"/>
              </a:cxn>
              <a:cxn ang="0">
                <a:pos x="558" y="82"/>
              </a:cxn>
              <a:cxn ang="0">
                <a:pos x="574" y="40"/>
              </a:cxn>
              <a:cxn ang="0">
                <a:pos x="578" y="0"/>
              </a:cxn>
              <a:cxn ang="0">
                <a:pos x="580" y="0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18440" name="AutoShape 8"/>
          <p:cNvSpPr>
            <a:spLocks noChangeAspect="1" noChangeArrowheads="1" noTextEdit="1"/>
          </p:cNvSpPr>
          <p:nvPr/>
        </p:nvSpPr>
        <p:spPr bwMode="gray">
          <a:xfrm flipH="1">
            <a:off x="4868863" y="3252788"/>
            <a:ext cx="909637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1689" name="Freeform 9"/>
          <p:cNvSpPr>
            <a:spLocks/>
          </p:cNvSpPr>
          <p:nvPr/>
        </p:nvSpPr>
        <p:spPr bwMode="gray">
          <a:xfrm flipH="1">
            <a:off x="4546600" y="2935288"/>
            <a:ext cx="1135063" cy="1573212"/>
          </a:xfrm>
          <a:custGeom>
            <a:avLst/>
            <a:gdLst/>
            <a:ahLst/>
            <a:cxnLst>
              <a:cxn ang="0">
                <a:pos x="580" y="0"/>
              </a:cxn>
              <a:cxn ang="0">
                <a:pos x="578" y="90"/>
              </a:cxn>
              <a:cxn ang="0">
                <a:pos x="568" y="174"/>
              </a:cxn>
              <a:cxn ang="0">
                <a:pos x="552" y="252"/>
              </a:cxn>
              <a:cxn ang="0">
                <a:pos x="526" y="324"/>
              </a:cxn>
              <a:cxn ang="0">
                <a:pos x="494" y="390"/>
              </a:cxn>
              <a:cxn ang="0">
                <a:pos x="452" y="450"/>
              </a:cxn>
              <a:cxn ang="0">
                <a:pos x="402" y="508"/>
              </a:cxn>
              <a:cxn ang="0">
                <a:pos x="342" y="560"/>
              </a:cxn>
              <a:cxn ang="0">
                <a:pos x="270" y="610"/>
              </a:cxn>
              <a:cxn ang="0">
                <a:pos x="188" y="656"/>
              </a:cxn>
              <a:cxn ang="0">
                <a:pos x="188" y="798"/>
              </a:cxn>
              <a:cxn ang="0">
                <a:pos x="0" y="514"/>
              </a:cxn>
              <a:cxn ang="0">
                <a:pos x="188" y="230"/>
              </a:cxn>
              <a:cxn ang="0">
                <a:pos x="188" y="372"/>
              </a:cxn>
              <a:cxn ang="0">
                <a:pos x="224" y="368"/>
              </a:cxn>
              <a:cxn ang="0">
                <a:pos x="264" y="356"/>
              </a:cxn>
              <a:cxn ang="0">
                <a:pos x="306" y="336"/>
              </a:cxn>
              <a:cxn ang="0">
                <a:pos x="348" y="310"/>
              </a:cxn>
              <a:cxn ang="0">
                <a:pos x="392" y="280"/>
              </a:cxn>
              <a:cxn ang="0">
                <a:pos x="432" y="246"/>
              </a:cxn>
              <a:cxn ang="0">
                <a:pos x="472" y="208"/>
              </a:cxn>
              <a:cxn ang="0">
                <a:pos x="506" y="166"/>
              </a:cxn>
              <a:cxn ang="0">
                <a:pos x="536" y="124"/>
              </a:cxn>
              <a:cxn ang="0">
                <a:pos x="558" y="82"/>
              </a:cxn>
              <a:cxn ang="0">
                <a:pos x="574" y="40"/>
              </a:cxn>
              <a:cxn ang="0">
                <a:pos x="578" y="0"/>
              </a:cxn>
              <a:cxn ang="0">
                <a:pos x="580" y="0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zh-CN" altLang="en-US"/>
          </a:p>
        </p:txBody>
      </p: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3032125" y="1260475"/>
            <a:ext cx="2998788" cy="1601788"/>
            <a:chOff x="1997" y="1314"/>
            <a:chExt cx="1889" cy="1009"/>
          </a:xfrm>
        </p:grpSpPr>
        <p:grpSp>
          <p:nvGrpSpPr>
            <p:cNvPr id="18450" name="Group 11"/>
            <p:cNvGrpSpPr>
              <a:grpSpLocks/>
            </p:cNvGrpSpPr>
            <p:nvPr/>
          </p:nvGrpSpPr>
          <p:grpSpPr bwMode="auto">
            <a:xfrm>
              <a:off x="1997" y="1404"/>
              <a:ext cx="1889" cy="919"/>
              <a:chOff x="1973" y="1027"/>
              <a:chExt cx="1926" cy="937"/>
            </a:xfrm>
          </p:grpSpPr>
          <p:sp>
            <p:nvSpPr>
              <p:cNvPr id="71692" name="Oval 12"/>
              <p:cNvSpPr>
                <a:spLocks noChangeArrowheads="1"/>
              </p:cNvSpPr>
              <p:nvPr/>
            </p:nvSpPr>
            <p:spPr bwMode="gray">
              <a:xfrm>
                <a:off x="1994" y="1057"/>
                <a:ext cx="1905" cy="90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chemeClr val="hlink">
                      <a:gamma/>
                      <a:shade val="48627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71693" name="Oval 13"/>
              <p:cNvSpPr>
                <a:spLocks noChangeArrowheads="1"/>
              </p:cNvSpPr>
              <p:nvPr/>
            </p:nvSpPr>
            <p:spPr bwMode="gray">
              <a:xfrm>
                <a:off x="1973" y="1027"/>
                <a:ext cx="1905" cy="907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44314"/>
                      <a:invGamma/>
                    </a:schemeClr>
                  </a:gs>
                  <a:gs pos="100000">
                    <a:schemeClr val="hlink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</p:grpSp>
        <p:sp>
          <p:nvSpPr>
            <p:cNvPr id="71694" name="Oval 14"/>
            <p:cNvSpPr>
              <a:spLocks noChangeArrowheads="1"/>
            </p:cNvSpPr>
            <p:nvPr/>
          </p:nvSpPr>
          <p:spPr bwMode="gray">
            <a:xfrm>
              <a:off x="2086" y="1314"/>
              <a:ext cx="1691" cy="845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71695" name="Oval 15"/>
            <p:cNvSpPr>
              <a:spLocks noChangeArrowheads="1"/>
            </p:cNvSpPr>
            <p:nvPr/>
          </p:nvSpPr>
          <p:spPr bwMode="gray">
            <a:xfrm>
              <a:off x="2108" y="1319"/>
              <a:ext cx="1650" cy="824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alpha val="0"/>
                  </a:schemeClr>
                </a:gs>
                <a:gs pos="100000">
                  <a:schemeClr val="accent1">
                    <a:gamma/>
                    <a:tint val="34902"/>
                    <a:invGamma/>
                  </a:schemeClr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71696" name="Oval 16"/>
            <p:cNvSpPr>
              <a:spLocks noChangeArrowheads="1"/>
            </p:cNvSpPr>
            <p:nvPr/>
          </p:nvSpPr>
          <p:spPr bwMode="gray">
            <a:xfrm>
              <a:off x="2125" y="1327"/>
              <a:ext cx="1570" cy="770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79216"/>
                    <a:invGamma/>
                  </a:schemeClr>
                </a:gs>
                <a:gs pos="100000">
                  <a:schemeClr val="accent1">
                    <a:alpha val="48000"/>
                  </a:schemeClr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71697" name="Oval 17"/>
            <p:cNvSpPr>
              <a:spLocks noChangeArrowheads="1"/>
            </p:cNvSpPr>
            <p:nvPr/>
          </p:nvSpPr>
          <p:spPr bwMode="gray">
            <a:xfrm>
              <a:off x="2208" y="1344"/>
              <a:ext cx="1382" cy="624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tint val="0"/>
                    <a:invGamma/>
                  </a:schemeClr>
                </a:gs>
                <a:gs pos="100000">
                  <a:schemeClr val="accent1">
                    <a:alpha val="38000"/>
                  </a:schemeClr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 dirty="0"/>
            </a:p>
          </p:txBody>
        </p:sp>
      </p:grpSp>
      <p:sp>
        <p:nvSpPr>
          <p:cNvPr id="18443" name="Text Box 18"/>
          <p:cNvSpPr txBox="1">
            <a:spLocks noChangeArrowheads="1"/>
          </p:cNvSpPr>
          <p:nvPr/>
        </p:nvSpPr>
        <p:spPr bwMode="auto">
          <a:xfrm>
            <a:off x="3689350" y="1828800"/>
            <a:ext cx="18192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9pPr>
          </a:lstStyle>
          <a:p>
            <a:pPr algn="ctr"/>
            <a:endParaRPr lang="en-US" altLang="zh-CN" sz="2800">
              <a:solidFill>
                <a:srgbClr val="000000"/>
              </a:solidFill>
              <a:ea typeface="宋体" pitchFamily="2" charset="-122"/>
            </a:endParaRPr>
          </a:p>
        </p:txBody>
      </p:sp>
      <p:sp>
        <p:nvSpPr>
          <p:cNvPr id="18445" name="Text Box 19"/>
          <p:cNvSpPr txBox="1">
            <a:spLocks noChangeArrowheads="1"/>
          </p:cNvSpPr>
          <p:nvPr/>
        </p:nvSpPr>
        <p:spPr bwMode="auto">
          <a:xfrm>
            <a:off x="5651500" y="2997200"/>
            <a:ext cx="3241675" cy="332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9pPr>
          </a:lstStyle>
          <a:p>
            <a:pPr eaLnBrk="1" hangingPunct="1">
              <a:buFont typeface="Arial" charset="0"/>
              <a:buChar char="•"/>
            </a:pPr>
            <a:endParaRPr lang="en-US" altLang="zh-CN" sz="2000">
              <a:solidFill>
                <a:schemeClr val="tx2"/>
              </a:solidFill>
              <a:ea typeface="宋体" pitchFamily="2" charset="-122"/>
            </a:endParaRPr>
          </a:p>
          <a:p>
            <a:pPr eaLnBrk="1" hangingPunct="1">
              <a:buFont typeface="Arial" charset="0"/>
              <a:buChar char="•"/>
            </a:pPr>
            <a:r>
              <a:rPr lang="zh-CN" altLang="en-US" sz="2000">
                <a:solidFill>
                  <a:schemeClr val="tx2"/>
                </a:solidFill>
                <a:ea typeface="宋体" pitchFamily="2" charset="-122"/>
              </a:rPr>
              <a:t>随时索取电话追踪的精准   </a:t>
            </a:r>
            <a:endParaRPr lang="en-US" altLang="zh-CN" sz="2000">
              <a:solidFill>
                <a:schemeClr val="tx2"/>
              </a:solidFill>
              <a:ea typeface="宋体" pitchFamily="2" charset="-122"/>
            </a:endParaRPr>
          </a:p>
          <a:p>
            <a:pPr eaLnBrk="1" hangingPunct="1"/>
            <a:r>
              <a:rPr lang="en-US" altLang="zh-CN" sz="2000">
                <a:solidFill>
                  <a:schemeClr val="tx2"/>
                </a:solidFill>
                <a:ea typeface="宋体" pitchFamily="2" charset="-122"/>
              </a:rPr>
              <a:t>  </a:t>
            </a:r>
            <a:r>
              <a:rPr lang="zh-CN" altLang="en-US" sz="2000">
                <a:solidFill>
                  <a:schemeClr val="tx2"/>
                </a:solidFill>
                <a:ea typeface="宋体" pitchFamily="2" charset="-122"/>
              </a:rPr>
              <a:t>数据</a:t>
            </a:r>
            <a:endParaRPr lang="en-US" altLang="zh-CN" sz="2000">
              <a:solidFill>
                <a:schemeClr val="tx2"/>
              </a:solidFill>
              <a:ea typeface="宋体" pitchFamily="2" charset="-122"/>
            </a:endParaRPr>
          </a:p>
          <a:p>
            <a:pPr eaLnBrk="1" hangingPunct="1">
              <a:buFont typeface="Arial" charset="0"/>
              <a:buChar char="•"/>
            </a:pPr>
            <a:r>
              <a:rPr lang="zh-CN" altLang="en-US" sz="2000">
                <a:solidFill>
                  <a:schemeClr val="tx2"/>
                </a:solidFill>
                <a:ea typeface="宋体" pitchFamily="2" charset="-122"/>
              </a:rPr>
              <a:t>市场决策依托于真实的电 </a:t>
            </a:r>
            <a:endParaRPr lang="en-US" altLang="zh-CN" sz="2000">
              <a:solidFill>
                <a:schemeClr val="tx2"/>
              </a:solidFill>
              <a:ea typeface="宋体" pitchFamily="2" charset="-122"/>
            </a:endParaRPr>
          </a:p>
          <a:p>
            <a:pPr eaLnBrk="1" hangingPunct="1"/>
            <a:r>
              <a:rPr lang="en-US" altLang="zh-CN" sz="2000">
                <a:solidFill>
                  <a:schemeClr val="tx2"/>
                </a:solidFill>
                <a:ea typeface="宋体" pitchFamily="2" charset="-122"/>
              </a:rPr>
              <a:t>  </a:t>
            </a:r>
            <a:r>
              <a:rPr lang="zh-CN" altLang="en-US" sz="2000">
                <a:solidFill>
                  <a:schemeClr val="tx2"/>
                </a:solidFill>
                <a:ea typeface="宋体" pitchFamily="2" charset="-122"/>
              </a:rPr>
              <a:t>话转化率</a:t>
            </a:r>
            <a:endParaRPr lang="en-US" altLang="zh-CN" sz="2000">
              <a:solidFill>
                <a:schemeClr val="tx2"/>
              </a:solidFill>
              <a:ea typeface="宋体" pitchFamily="2" charset="-122"/>
            </a:endParaRPr>
          </a:p>
          <a:p>
            <a:pPr eaLnBrk="1" hangingPunct="1">
              <a:lnSpc>
                <a:spcPct val="150000"/>
              </a:lnSpc>
              <a:buFont typeface="Arial" charset="0"/>
              <a:buChar char="•"/>
            </a:pPr>
            <a:r>
              <a:rPr lang="zh-CN" altLang="en-US" sz="2000">
                <a:solidFill>
                  <a:schemeClr val="tx2"/>
                </a:solidFill>
                <a:ea typeface="宋体" pitchFamily="2" charset="-122"/>
              </a:rPr>
              <a:t>摘机即听到电话来源</a:t>
            </a:r>
            <a:endParaRPr lang="en-US" altLang="zh-CN" sz="2000">
              <a:solidFill>
                <a:schemeClr val="tx2"/>
              </a:solidFill>
              <a:ea typeface="宋体" pitchFamily="2" charset="-122"/>
            </a:endParaRPr>
          </a:p>
          <a:p>
            <a:pPr eaLnBrk="1" hangingPunct="1">
              <a:buFont typeface="Arial" charset="0"/>
              <a:buChar char="•"/>
            </a:pPr>
            <a:r>
              <a:rPr lang="zh-CN" altLang="en-US" sz="2000">
                <a:solidFill>
                  <a:schemeClr val="tx2"/>
                </a:solidFill>
                <a:ea typeface="宋体" pitchFamily="2" charset="-122"/>
              </a:rPr>
              <a:t>精细化的追踪</a:t>
            </a:r>
            <a:endParaRPr lang="en-US" altLang="zh-CN" sz="2000">
              <a:solidFill>
                <a:schemeClr val="tx2"/>
              </a:solidFill>
              <a:ea typeface="宋体" pitchFamily="2" charset="-122"/>
            </a:endParaRPr>
          </a:p>
          <a:p>
            <a:pPr eaLnBrk="1" hangingPunct="1">
              <a:buFont typeface="Arial" charset="0"/>
              <a:buChar char="•"/>
            </a:pPr>
            <a:r>
              <a:rPr lang="zh-CN" altLang="en-US" sz="2000">
                <a:solidFill>
                  <a:schemeClr val="tx2"/>
                </a:solidFill>
                <a:ea typeface="宋体" pitchFamily="2" charset="-122"/>
              </a:rPr>
              <a:t>可估算的投放</a:t>
            </a:r>
            <a:endParaRPr lang="en-US" altLang="zh-CN" sz="2000">
              <a:solidFill>
                <a:schemeClr val="tx2"/>
              </a:solidFill>
              <a:ea typeface="宋体" pitchFamily="2" charset="-122"/>
            </a:endParaRPr>
          </a:p>
          <a:p>
            <a:pPr eaLnBrk="1" hangingPunct="1">
              <a:buFont typeface="Arial" charset="0"/>
              <a:buChar char="•"/>
            </a:pPr>
            <a:endParaRPr lang="en-US" altLang="zh-CN" sz="2000">
              <a:ea typeface="宋体" pitchFamily="2" charset="-122"/>
            </a:endParaRPr>
          </a:p>
          <a:p>
            <a:pPr eaLnBrk="1" hangingPunct="1">
              <a:buFont typeface="Arial" charset="0"/>
              <a:buChar char="•"/>
            </a:pPr>
            <a:endParaRPr lang="en-US" altLang="zh-CN" sz="2000">
              <a:ea typeface="宋体" pitchFamily="2" charset="-122"/>
            </a:endParaRPr>
          </a:p>
        </p:txBody>
      </p:sp>
      <p:cxnSp>
        <p:nvCxnSpPr>
          <p:cNvPr id="42" name="直接连接符 41"/>
          <p:cNvCxnSpPr/>
          <p:nvPr/>
        </p:nvCxnSpPr>
        <p:spPr>
          <a:xfrm>
            <a:off x="4427538" y="1285875"/>
            <a:ext cx="0" cy="990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447" name="TextBox 42"/>
          <p:cNvSpPr txBox="1">
            <a:spLocks noChangeArrowheads="1"/>
          </p:cNvSpPr>
          <p:nvPr/>
        </p:nvSpPr>
        <p:spPr bwMode="auto">
          <a:xfrm>
            <a:off x="3717925" y="1481138"/>
            <a:ext cx="719138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9pPr>
          </a:lstStyle>
          <a:p>
            <a:pPr eaLnBrk="1" hangingPunct="1"/>
            <a:r>
              <a:rPr lang="zh-CN" altLang="en-US" b="1"/>
              <a:t>传统</a:t>
            </a:r>
            <a:endParaRPr lang="en-US" altLang="zh-CN" b="1"/>
          </a:p>
          <a:p>
            <a:pPr eaLnBrk="1" hangingPunct="1"/>
            <a:r>
              <a:rPr lang="zh-CN" altLang="en-US" b="1"/>
              <a:t>监测</a:t>
            </a:r>
          </a:p>
        </p:txBody>
      </p:sp>
      <p:sp>
        <p:nvSpPr>
          <p:cNvPr id="18448" name="TextBox 43"/>
          <p:cNvSpPr txBox="1">
            <a:spLocks noChangeArrowheads="1"/>
          </p:cNvSpPr>
          <p:nvPr/>
        </p:nvSpPr>
        <p:spPr bwMode="auto">
          <a:xfrm>
            <a:off x="4500563" y="1485900"/>
            <a:ext cx="792162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9pPr>
          </a:lstStyle>
          <a:p>
            <a:pPr eaLnBrk="1" hangingPunct="1"/>
            <a:r>
              <a:rPr lang="zh-CN" altLang="en-US" b="1"/>
              <a:t>精准</a:t>
            </a:r>
            <a:endParaRPr lang="en-US" altLang="zh-CN" b="1"/>
          </a:p>
          <a:p>
            <a:pPr eaLnBrk="1" hangingPunct="1"/>
            <a:r>
              <a:rPr lang="zh-CN" altLang="en-US" b="1"/>
              <a:t>营销</a:t>
            </a:r>
          </a:p>
        </p:txBody>
      </p:sp>
      <p:sp>
        <p:nvSpPr>
          <p:cNvPr id="25" name="页脚占位符 3"/>
          <p:cNvSpPr>
            <a:spLocks noGrp="1"/>
          </p:cNvSpPr>
          <p:nvPr>
            <p:ph type="ftr" sz="quarter" idx="11"/>
          </p:nvPr>
        </p:nvSpPr>
        <p:spPr>
          <a:xfrm>
            <a:off x="107950" y="6453188"/>
            <a:ext cx="2133600" cy="365125"/>
          </a:xfrm>
        </p:spPr>
        <p:txBody>
          <a:bodyPr/>
          <a:lstStyle/>
          <a:p>
            <a:pPr algn="l">
              <a:defRPr/>
            </a:pPr>
            <a:r>
              <a:rPr lang="zh-CN" altLang="en-US" dirty="0"/>
              <a:t>北京吉亚伟业科技有限公司</a:t>
            </a:r>
            <a:endParaRPr lang="en-US" altLang="zh-CN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4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4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84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4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6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71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8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716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84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84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84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8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7" grpId="0" animBg="1"/>
      <p:bldP spid="18438" grpId="0" animBg="1"/>
      <p:bldP spid="18439" grpId="0"/>
      <p:bldP spid="18445" grpId="0"/>
      <p:bldP spid="18447" grpId="0"/>
      <p:bldP spid="1844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2" name="日期占位符 5"/>
          <p:cNvSpPr>
            <a:spLocks noGrp="1"/>
          </p:cNvSpPr>
          <p:nvPr>
            <p:ph type="dt" sz="quarter" idx="10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 algn="r">
              <a:defRPr/>
            </a:pPr>
            <a:r>
              <a:rPr lang="en-US" altLang="zh-CN" dirty="0"/>
              <a:t>www.web4008.cn</a:t>
            </a:r>
          </a:p>
        </p:txBody>
      </p:sp>
      <p:sp>
        <p:nvSpPr>
          <p:cNvPr id="90114" name="AutoShape 2"/>
          <p:cNvSpPr>
            <a:spLocks noChangeArrowheads="1"/>
          </p:cNvSpPr>
          <p:nvPr/>
        </p:nvSpPr>
        <p:spPr bwMode="auto">
          <a:xfrm>
            <a:off x="3492500" y="2924175"/>
            <a:ext cx="1943100" cy="2520950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anchor="ctr"/>
          <a:lstStyle/>
          <a:p>
            <a:pPr>
              <a:buFont typeface="Wingdings" pitchFamily="2" charset="2"/>
              <a:buChar char="u"/>
              <a:defRPr/>
            </a:pPr>
            <a:r>
              <a:rPr lang="en-US" altLang="zh-CN" sz="1600" dirty="0">
                <a:latin typeface="+mj-ea"/>
                <a:ea typeface="+mj-ea"/>
              </a:rPr>
              <a:t> </a:t>
            </a:r>
            <a:r>
              <a:rPr lang="zh-CN" altLang="zh-CN" sz="1600" dirty="0">
                <a:latin typeface="+mj-ea"/>
                <a:ea typeface="+mj-ea"/>
              </a:rPr>
              <a:t>签定合作协议书</a:t>
            </a:r>
            <a:endParaRPr lang="en-US" altLang="zh-CN" sz="1600" dirty="0">
              <a:latin typeface="+mj-ea"/>
              <a:ea typeface="+mj-ea"/>
            </a:endParaRPr>
          </a:p>
          <a:p>
            <a:pPr>
              <a:buFont typeface="Wingdings" pitchFamily="2" charset="2"/>
              <a:buChar char="u"/>
              <a:defRPr/>
            </a:pPr>
            <a:r>
              <a:rPr lang="en-US" altLang="zh-CN" sz="1600" dirty="0">
                <a:latin typeface="+mj-ea"/>
                <a:ea typeface="+mj-ea"/>
              </a:rPr>
              <a:t>  </a:t>
            </a:r>
            <a:r>
              <a:rPr lang="zh-CN" altLang="zh-CN" sz="1600" dirty="0">
                <a:latin typeface="+mj-ea"/>
                <a:ea typeface="+mj-ea"/>
              </a:rPr>
              <a:t>款到后，提供</a:t>
            </a:r>
            <a:r>
              <a:rPr lang="zh-CN" altLang="en-US" sz="1600" dirty="0">
                <a:latin typeface="+mj-ea"/>
                <a:ea typeface="+mj-ea"/>
              </a:rPr>
              <a:t>精准营销</a:t>
            </a:r>
            <a:r>
              <a:rPr lang="zh-CN" altLang="zh-CN" sz="1600" dirty="0">
                <a:latin typeface="+mj-ea"/>
                <a:ea typeface="+mj-ea"/>
              </a:rPr>
              <a:t>的管理帐号和</a:t>
            </a:r>
            <a:r>
              <a:rPr lang="en-US" altLang="zh-CN" sz="1600" dirty="0">
                <a:latin typeface="+mj-ea"/>
                <a:ea typeface="+mj-ea"/>
              </a:rPr>
              <a:t>400</a:t>
            </a:r>
            <a:r>
              <a:rPr lang="zh-CN" altLang="zh-CN" sz="1600" dirty="0">
                <a:latin typeface="+mj-ea"/>
                <a:ea typeface="+mj-ea"/>
              </a:rPr>
              <a:t>号段</a:t>
            </a:r>
            <a:endParaRPr lang="en-US" altLang="zh-CN" sz="1600" dirty="0">
              <a:latin typeface="+mj-ea"/>
              <a:ea typeface="+mj-ea"/>
            </a:endParaRPr>
          </a:p>
          <a:p>
            <a:pPr>
              <a:buFont typeface="Wingdings" pitchFamily="2" charset="2"/>
              <a:buChar char="u"/>
              <a:defRPr/>
            </a:pPr>
            <a:r>
              <a:rPr lang="zh-CN" altLang="en-US" sz="1600" dirty="0">
                <a:latin typeface="+mj-ea"/>
              </a:rPr>
              <a:t>提供电信申请表单</a:t>
            </a:r>
            <a:endParaRPr lang="en-US" altLang="zh-CN" sz="1600" dirty="0">
              <a:latin typeface="+mj-ea"/>
              <a:ea typeface="+mj-ea"/>
            </a:endParaRPr>
          </a:p>
        </p:txBody>
      </p:sp>
      <p:sp>
        <p:nvSpPr>
          <p:cNvPr id="90115" name="AutoShape 3"/>
          <p:cNvSpPr>
            <a:spLocks noChangeArrowheads="1"/>
          </p:cNvSpPr>
          <p:nvPr/>
        </p:nvSpPr>
        <p:spPr bwMode="auto">
          <a:xfrm>
            <a:off x="957263" y="2913063"/>
            <a:ext cx="2030412" cy="2532062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anchor="ctr"/>
          <a:lstStyle/>
          <a:p>
            <a:pPr>
              <a:buFont typeface="Wingdings" pitchFamily="2" charset="2"/>
              <a:buChar char="u"/>
              <a:defRPr/>
            </a:pPr>
            <a:r>
              <a:rPr lang="en-US" altLang="zh-CN" sz="1600" dirty="0">
                <a:latin typeface="+mj-ea"/>
                <a:ea typeface="+mj-ea"/>
              </a:rPr>
              <a:t> </a:t>
            </a:r>
            <a:r>
              <a:rPr lang="zh-CN" altLang="zh-CN" sz="1600" dirty="0">
                <a:latin typeface="+mj-ea"/>
                <a:ea typeface="+mj-ea"/>
              </a:rPr>
              <a:t>提供代理商的营业执照复印件并盖公章</a:t>
            </a:r>
            <a:endParaRPr lang="en-US" altLang="zh-CN" sz="1600" dirty="0">
              <a:latin typeface="+mj-ea"/>
              <a:ea typeface="+mj-ea"/>
            </a:endParaRPr>
          </a:p>
          <a:p>
            <a:pPr>
              <a:buFont typeface="Wingdings" pitchFamily="2" charset="2"/>
              <a:buChar char="u"/>
              <a:defRPr/>
            </a:pPr>
            <a:r>
              <a:rPr lang="en-US" altLang="zh-CN" sz="1600" dirty="0">
                <a:latin typeface="+mj-ea"/>
                <a:ea typeface="+mj-ea"/>
              </a:rPr>
              <a:t>  </a:t>
            </a:r>
            <a:r>
              <a:rPr lang="zh-CN" altLang="zh-CN" sz="1600" dirty="0">
                <a:latin typeface="+mj-ea"/>
                <a:ea typeface="+mj-ea"/>
              </a:rPr>
              <a:t>填写代理商的合作信息申请表</a:t>
            </a:r>
            <a:endParaRPr lang="en-US" altLang="zh-CN" sz="1600" dirty="0">
              <a:solidFill>
                <a:schemeClr val="tx2"/>
              </a:solidFill>
              <a:latin typeface="+mj-ea"/>
              <a:ea typeface="+mj-ea"/>
            </a:endParaRPr>
          </a:p>
        </p:txBody>
      </p:sp>
      <p:sp>
        <p:nvSpPr>
          <p:cNvPr id="90116" name="AutoShape 4"/>
          <p:cNvSpPr>
            <a:spLocks noChangeArrowheads="1"/>
          </p:cNvSpPr>
          <p:nvPr/>
        </p:nvSpPr>
        <p:spPr bwMode="auto">
          <a:xfrm>
            <a:off x="6018213" y="2924175"/>
            <a:ext cx="1793875" cy="2449513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anchor="ctr"/>
          <a:lstStyle/>
          <a:p>
            <a:pPr eaLnBrk="0" hangingPunct="0">
              <a:defRPr/>
            </a:pPr>
            <a:endParaRPr lang="en-US" altLang="zh-CN" sz="1600" dirty="0">
              <a:latin typeface="+mj-ea"/>
              <a:ea typeface="+mj-ea"/>
            </a:endParaRPr>
          </a:p>
          <a:p>
            <a:pPr eaLnBrk="0" hangingPunct="0">
              <a:buFont typeface="Wingdings" pitchFamily="2" charset="2"/>
              <a:buChar char="u"/>
              <a:defRPr/>
            </a:pPr>
            <a:r>
              <a:rPr lang="zh-CN" altLang="zh-CN" sz="1600" dirty="0">
                <a:latin typeface="+mj-ea"/>
                <a:ea typeface="+mj-ea"/>
              </a:rPr>
              <a:t>免费提供销售资料参考、</a:t>
            </a:r>
            <a:endParaRPr lang="en-US" altLang="zh-CN" sz="1600" dirty="0">
              <a:latin typeface="+mj-ea"/>
              <a:ea typeface="+mj-ea"/>
            </a:endParaRPr>
          </a:p>
          <a:p>
            <a:pPr eaLnBrk="0" hangingPunct="0">
              <a:buFont typeface="Wingdings" pitchFamily="2" charset="2"/>
              <a:buChar char="u"/>
              <a:defRPr/>
            </a:pPr>
            <a:r>
              <a:rPr lang="zh-CN" altLang="en-US" sz="1600" dirty="0">
                <a:latin typeface="+mj-ea"/>
                <a:ea typeface="+mj-ea"/>
              </a:rPr>
              <a:t>提供</a:t>
            </a:r>
            <a:r>
              <a:rPr lang="zh-CN" altLang="zh-CN" sz="1600" dirty="0">
                <a:latin typeface="+mj-ea"/>
                <a:ea typeface="+mj-ea"/>
              </a:rPr>
              <a:t>技术支持、产品使用手册及远程指导培训</a:t>
            </a:r>
            <a:endParaRPr lang="en-US" altLang="zh-CN" sz="1600" dirty="0">
              <a:latin typeface="+mj-ea"/>
              <a:ea typeface="+mj-ea"/>
            </a:endParaRPr>
          </a:p>
        </p:txBody>
      </p:sp>
      <p:sp>
        <p:nvSpPr>
          <p:cNvPr id="19462" name="Rectangle 5"/>
          <p:cNvSpPr>
            <a:spLocks noGrp="1" noChangeArrowheads="1"/>
          </p:cNvSpPr>
          <p:nvPr>
            <p:ph type="title"/>
          </p:nvPr>
        </p:nvSpPr>
        <p:spPr>
          <a:xfrm>
            <a:off x="96838" y="115888"/>
            <a:ext cx="3668712" cy="490537"/>
          </a:xfrm>
        </p:spPr>
        <p:txBody>
          <a:bodyPr/>
          <a:lstStyle/>
          <a:p>
            <a:pPr algn="l"/>
            <a:r>
              <a:rPr lang="zh-CN" altLang="en-US" sz="2800" b="1"/>
              <a:t>第七章：合作流程</a:t>
            </a:r>
            <a:endParaRPr lang="en-US" altLang="zh-CN" sz="2800" b="1">
              <a:ea typeface="宋体" pitchFamily="2" charset="-122"/>
            </a:endParaRPr>
          </a:p>
        </p:txBody>
      </p:sp>
      <p:sp>
        <p:nvSpPr>
          <p:cNvPr id="19464" name="AutoShape 6"/>
          <p:cNvSpPr>
            <a:spLocks noChangeArrowheads="1"/>
          </p:cNvSpPr>
          <p:nvPr/>
        </p:nvSpPr>
        <p:spPr bwMode="gray">
          <a:xfrm>
            <a:off x="2921000" y="1719263"/>
            <a:ext cx="400050" cy="449262"/>
          </a:xfrm>
          <a:prstGeom prst="chevron">
            <a:avLst>
              <a:gd name="adj" fmla="val 52514"/>
            </a:avLst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9465" name="AutoShape 7"/>
          <p:cNvSpPr>
            <a:spLocks noChangeArrowheads="1"/>
          </p:cNvSpPr>
          <p:nvPr/>
        </p:nvSpPr>
        <p:spPr bwMode="gray">
          <a:xfrm>
            <a:off x="5383213" y="1719263"/>
            <a:ext cx="398462" cy="449262"/>
          </a:xfrm>
          <a:prstGeom prst="chevron">
            <a:avLst>
              <a:gd name="adj" fmla="val 52514"/>
            </a:avLst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90120" name="Oval 8"/>
          <p:cNvSpPr>
            <a:spLocks noChangeArrowheads="1"/>
          </p:cNvSpPr>
          <p:nvPr/>
        </p:nvSpPr>
        <p:spPr bwMode="gray">
          <a:xfrm>
            <a:off x="5991225" y="1100138"/>
            <a:ext cx="1703388" cy="1687512"/>
          </a:xfrm>
          <a:prstGeom prst="ellipse">
            <a:avLst/>
          </a:prstGeom>
          <a:gradFill rotWithShape="1">
            <a:gsLst>
              <a:gs pos="0">
                <a:schemeClr val="hlink">
                  <a:gamma/>
                  <a:tint val="0"/>
                  <a:invGamma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tint val="0"/>
                  <a:invGamma/>
                </a:schemeClr>
              </a:gs>
            </a:gsLst>
            <a:lin ang="2700000" scaled="1"/>
          </a:gradFill>
          <a:ln w="38100" algn="ctr">
            <a:noFill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endParaRPr lang="zh-CN" altLang="en-US"/>
          </a:p>
        </p:txBody>
      </p:sp>
      <p:sp>
        <p:nvSpPr>
          <p:cNvPr id="90121" name="Oval 9"/>
          <p:cNvSpPr>
            <a:spLocks noChangeArrowheads="1"/>
          </p:cNvSpPr>
          <p:nvPr/>
        </p:nvSpPr>
        <p:spPr bwMode="gray">
          <a:xfrm>
            <a:off x="5991225" y="1100138"/>
            <a:ext cx="1703388" cy="1687512"/>
          </a:xfrm>
          <a:prstGeom prst="ellipse">
            <a:avLst/>
          </a:prstGeom>
          <a:gradFill rotWithShape="1">
            <a:gsLst>
              <a:gs pos="0">
                <a:schemeClr val="hlink">
                  <a:alpha val="32001"/>
                </a:schemeClr>
              </a:gs>
              <a:gs pos="100000">
                <a:schemeClr val="hlink">
                  <a:gamma/>
                  <a:shade val="0"/>
                  <a:invGamma/>
                  <a:alpha val="89999"/>
                </a:schemeClr>
              </a:gs>
            </a:gsLst>
            <a:lin ang="2700000" scaled="1"/>
          </a:gradFill>
          <a:ln w="38100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endParaRPr lang="zh-CN" altLang="en-US"/>
          </a:p>
        </p:txBody>
      </p:sp>
      <p:sp>
        <p:nvSpPr>
          <p:cNvPr id="90122" name="Oval 10"/>
          <p:cNvSpPr>
            <a:spLocks noChangeArrowheads="1"/>
          </p:cNvSpPr>
          <p:nvPr/>
        </p:nvSpPr>
        <p:spPr bwMode="gray">
          <a:xfrm>
            <a:off x="6102350" y="1211263"/>
            <a:ext cx="1481138" cy="1466850"/>
          </a:xfrm>
          <a:prstGeom prst="ellipse">
            <a:avLst/>
          </a:prstGeom>
          <a:gradFill rotWithShape="1">
            <a:gsLst>
              <a:gs pos="0">
                <a:schemeClr val="hlink">
                  <a:gamma/>
                  <a:shade val="54118"/>
                  <a:invGamma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shade val="54118"/>
                  <a:invGamma/>
                </a:schemeClr>
              </a:gs>
            </a:gsLst>
            <a:lin ang="18900000" scaled="1"/>
          </a:gradFill>
          <a:ln w="38100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endParaRPr lang="zh-CN" altLang="en-US"/>
          </a:p>
        </p:txBody>
      </p:sp>
      <p:sp>
        <p:nvSpPr>
          <p:cNvPr id="90123" name="Oval 11"/>
          <p:cNvSpPr>
            <a:spLocks noChangeArrowheads="1"/>
          </p:cNvSpPr>
          <p:nvPr/>
        </p:nvSpPr>
        <p:spPr bwMode="gray">
          <a:xfrm>
            <a:off x="6127750" y="1219200"/>
            <a:ext cx="1481138" cy="1466850"/>
          </a:xfrm>
          <a:prstGeom prst="ellipse">
            <a:avLst/>
          </a:prstGeom>
          <a:gradFill rotWithShape="1">
            <a:gsLst>
              <a:gs pos="0">
                <a:schemeClr val="hlink">
                  <a:gamma/>
                  <a:shade val="63529"/>
                  <a:invGamma/>
                </a:schemeClr>
              </a:gs>
              <a:gs pos="100000">
                <a:schemeClr val="hlink">
                  <a:alpha val="0"/>
                </a:schemeClr>
              </a:gs>
            </a:gsLst>
            <a:lin ang="2700000" scaled="1"/>
          </a:gradFill>
          <a:ln w="38100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endParaRPr lang="zh-CN" altLang="en-US"/>
          </a:p>
        </p:txBody>
      </p:sp>
      <p:sp>
        <p:nvSpPr>
          <p:cNvPr id="19470" name="Oval 12"/>
          <p:cNvSpPr>
            <a:spLocks noChangeArrowheads="1"/>
          </p:cNvSpPr>
          <p:nvPr/>
        </p:nvSpPr>
        <p:spPr bwMode="gray">
          <a:xfrm>
            <a:off x="6181725" y="1282700"/>
            <a:ext cx="1335088" cy="1320800"/>
          </a:xfrm>
          <a:prstGeom prst="ellipse">
            <a:avLst/>
          </a:prstGeom>
          <a:solidFill>
            <a:srgbClr val="333333"/>
          </a:solidFill>
          <a:ln>
            <a:noFill/>
          </a:ln>
          <a:extLs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endParaRPr lang="zh-CN" altLang="en-US"/>
          </a:p>
        </p:txBody>
      </p:sp>
      <p:sp>
        <p:nvSpPr>
          <p:cNvPr id="90125" name="Oval 13"/>
          <p:cNvSpPr>
            <a:spLocks noChangeArrowheads="1"/>
          </p:cNvSpPr>
          <p:nvPr/>
        </p:nvSpPr>
        <p:spPr bwMode="gray">
          <a:xfrm>
            <a:off x="1065213" y="1095375"/>
            <a:ext cx="1703387" cy="1687513"/>
          </a:xfrm>
          <a:prstGeom prst="ellipse">
            <a:avLst/>
          </a:prstGeom>
          <a:gradFill rotWithShape="1">
            <a:gsLst>
              <a:gs pos="0">
                <a:schemeClr val="folHlink">
                  <a:gamma/>
                  <a:tint val="0"/>
                  <a:invGamma/>
                </a:schemeClr>
              </a:gs>
              <a:gs pos="50000">
                <a:schemeClr val="folHlink"/>
              </a:gs>
              <a:gs pos="100000">
                <a:schemeClr val="folHlink">
                  <a:gamma/>
                  <a:tint val="0"/>
                  <a:invGamma/>
                </a:schemeClr>
              </a:gs>
            </a:gsLst>
            <a:lin ang="2700000" scaled="1"/>
          </a:gradFill>
          <a:ln w="38100" algn="ctr">
            <a:noFill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endParaRPr lang="zh-CN" altLang="en-US"/>
          </a:p>
        </p:txBody>
      </p:sp>
      <p:sp>
        <p:nvSpPr>
          <p:cNvPr id="90126" name="Oval 14"/>
          <p:cNvSpPr>
            <a:spLocks noChangeArrowheads="1"/>
          </p:cNvSpPr>
          <p:nvPr/>
        </p:nvSpPr>
        <p:spPr bwMode="gray">
          <a:xfrm>
            <a:off x="1065213" y="1095375"/>
            <a:ext cx="1703387" cy="1687513"/>
          </a:xfrm>
          <a:prstGeom prst="ellipse">
            <a:avLst/>
          </a:prstGeom>
          <a:gradFill rotWithShape="1">
            <a:gsLst>
              <a:gs pos="0">
                <a:schemeClr val="folHlink">
                  <a:alpha val="32001"/>
                </a:schemeClr>
              </a:gs>
              <a:gs pos="100000">
                <a:schemeClr val="folHlink">
                  <a:gamma/>
                  <a:shade val="0"/>
                  <a:invGamma/>
                  <a:alpha val="89999"/>
                </a:schemeClr>
              </a:gs>
            </a:gsLst>
            <a:lin ang="2700000" scaled="1"/>
          </a:gradFill>
          <a:ln w="38100" algn="ctr">
            <a:noFill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endParaRPr lang="zh-CN" altLang="en-US"/>
          </a:p>
        </p:txBody>
      </p:sp>
      <p:sp>
        <p:nvSpPr>
          <p:cNvPr id="90127" name="Oval 15"/>
          <p:cNvSpPr>
            <a:spLocks noChangeArrowheads="1"/>
          </p:cNvSpPr>
          <p:nvPr/>
        </p:nvSpPr>
        <p:spPr bwMode="gray">
          <a:xfrm>
            <a:off x="1176338" y="1204913"/>
            <a:ext cx="1481137" cy="1466850"/>
          </a:xfrm>
          <a:prstGeom prst="ellipse">
            <a:avLst/>
          </a:prstGeom>
          <a:gradFill rotWithShape="1">
            <a:gsLst>
              <a:gs pos="0">
                <a:schemeClr val="folHlink">
                  <a:gamma/>
                  <a:shade val="54118"/>
                  <a:invGamma/>
                </a:schemeClr>
              </a:gs>
              <a:gs pos="50000">
                <a:schemeClr val="folHlink"/>
              </a:gs>
              <a:gs pos="100000">
                <a:schemeClr val="folHlink">
                  <a:gamma/>
                  <a:shade val="54118"/>
                  <a:invGamma/>
                </a:schemeClr>
              </a:gs>
            </a:gsLst>
            <a:lin ang="18900000" scaled="1"/>
          </a:gradFill>
          <a:ln w="38100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endParaRPr lang="zh-CN" altLang="en-US"/>
          </a:p>
        </p:txBody>
      </p:sp>
      <p:sp>
        <p:nvSpPr>
          <p:cNvPr id="90128" name="Oval 16"/>
          <p:cNvSpPr>
            <a:spLocks noChangeArrowheads="1"/>
          </p:cNvSpPr>
          <p:nvPr/>
        </p:nvSpPr>
        <p:spPr bwMode="gray">
          <a:xfrm>
            <a:off x="1177925" y="1208088"/>
            <a:ext cx="1481138" cy="1466850"/>
          </a:xfrm>
          <a:prstGeom prst="ellipse">
            <a:avLst/>
          </a:prstGeom>
          <a:gradFill rotWithShape="1">
            <a:gsLst>
              <a:gs pos="0">
                <a:schemeClr val="folHlink">
                  <a:gamma/>
                  <a:shade val="63529"/>
                  <a:invGamma/>
                </a:schemeClr>
              </a:gs>
              <a:gs pos="100000">
                <a:schemeClr val="folHlink">
                  <a:alpha val="0"/>
                </a:schemeClr>
              </a:gs>
            </a:gsLst>
            <a:lin ang="2700000" scaled="1"/>
          </a:gradFill>
          <a:ln w="38100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endParaRPr lang="zh-CN" altLang="en-US"/>
          </a:p>
        </p:txBody>
      </p:sp>
      <p:sp>
        <p:nvSpPr>
          <p:cNvPr id="19475" name="Oval 17"/>
          <p:cNvSpPr>
            <a:spLocks noChangeArrowheads="1"/>
          </p:cNvSpPr>
          <p:nvPr/>
        </p:nvSpPr>
        <p:spPr bwMode="gray">
          <a:xfrm>
            <a:off x="1250950" y="1279525"/>
            <a:ext cx="1333500" cy="1320800"/>
          </a:xfrm>
          <a:prstGeom prst="ellipse">
            <a:avLst/>
          </a:prstGeom>
          <a:solidFill>
            <a:srgbClr val="333333"/>
          </a:solidFill>
          <a:ln>
            <a:noFill/>
          </a:ln>
          <a:extLs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endParaRPr lang="zh-CN" altLang="en-US"/>
          </a:p>
        </p:txBody>
      </p:sp>
      <p:grpSp>
        <p:nvGrpSpPr>
          <p:cNvPr id="3" name="Group 18"/>
          <p:cNvGrpSpPr>
            <a:grpSpLocks/>
          </p:cNvGrpSpPr>
          <p:nvPr/>
        </p:nvGrpSpPr>
        <p:grpSpPr bwMode="auto">
          <a:xfrm>
            <a:off x="1271588" y="1298575"/>
            <a:ext cx="1270000" cy="1254125"/>
            <a:chOff x="4166" y="1706"/>
            <a:chExt cx="1252" cy="1252"/>
          </a:xfrm>
        </p:grpSpPr>
        <p:sp>
          <p:nvSpPr>
            <p:cNvPr id="19496" name="Oval 19"/>
            <p:cNvSpPr>
              <a:spLocks noChangeArrowheads="1"/>
            </p:cNvSpPr>
            <p:nvPr/>
          </p:nvSpPr>
          <p:spPr bwMode="gray">
            <a:xfrm>
              <a:off x="4166" y="1706"/>
              <a:ext cx="1252" cy="1252"/>
            </a:xfrm>
            <a:prstGeom prst="ellipse">
              <a:avLst/>
            </a:prstGeom>
            <a:gradFill rotWithShape="1">
              <a:gsLst>
                <a:gs pos="0">
                  <a:srgbClr val="636869"/>
                </a:gs>
                <a:gs pos="100000">
                  <a:srgbClr val="D6E1E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/>
            <a:p>
              <a:endParaRPr lang="zh-CN" altLang="en-US"/>
            </a:p>
          </p:txBody>
        </p:sp>
        <p:sp>
          <p:nvSpPr>
            <p:cNvPr id="19497" name="Oval 20"/>
            <p:cNvSpPr>
              <a:spLocks noChangeArrowheads="1"/>
            </p:cNvSpPr>
            <p:nvPr/>
          </p:nvSpPr>
          <p:spPr bwMode="gray">
            <a:xfrm>
              <a:off x="4182" y="1713"/>
              <a:ext cx="1222" cy="1221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F1F5F5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/>
            <a:p>
              <a:endParaRPr lang="zh-CN" altLang="en-US"/>
            </a:p>
          </p:txBody>
        </p:sp>
        <p:sp>
          <p:nvSpPr>
            <p:cNvPr id="19498" name="Oval 21"/>
            <p:cNvSpPr>
              <a:spLocks noChangeArrowheads="1"/>
            </p:cNvSpPr>
            <p:nvPr/>
          </p:nvSpPr>
          <p:spPr bwMode="gray">
            <a:xfrm>
              <a:off x="4195" y="1725"/>
              <a:ext cx="1162" cy="1141"/>
            </a:xfrm>
            <a:prstGeom prst="ellipse">
              <a:avLst/>
            </a:prstGeom>
            <a:gradFill rotWithShape="1">
              <a:gsLst>
                <a:gs pos="0">
                  <a:srgbClr val="AAB2B3"/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/>
            <a:p>
              <a:endParaRPr lang="zh-CN" altLang="en-US"/>
            </a:p>
          </p:txBody>
        </p:sp>
        <p:sp>
          <p:nvSpPr>
            <p:cNvPr id="19499" name="Oval 22"/>
            <p:cNvSpPr>
              <a:spLocks noChangeArrowheads="1"/>
            </p:cNvSpPr>
            <p:nvPr/>
          </p:nvSpPr>
          <p:spPr bwMode="gray">
            <a:xfrm>
              <a:off x="4263" y="1757"/>
              <a:ext cx="1033" cy="926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D6E1E2">
                    <a:alpha val="37999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/>
            <a:p>
              <a:endParaRPr lang="zh-CN" altLang="en-US"/>
            </a:p>
          </p:txBody>
        </p:sp>
      </p:grpSp>
      <p:sp>
        <p:nvSpPr>
          <p:cNvPr id="90135" name="Oval 23"/>
          <p:cNvSpPr>
            <a:spLocks noChangeArrowheads="1"/>
          </p:cNvSpPr>
          <p:nvPr/>
        </p:nvSpPr>
        <p:spPr bwMode="gray">
          <a:xfrm>
            <a:off x="3529013" y="1100138"/>
            <a:ext cx="1703387" cy="1687512"/>
          </a:xfrm>
          <a:prstGeom prst="ellipse">
            <a:avLst/>
          </a:prstGeom>
          <a:gradFill rotWithShape="1">
            <a:gsLst>
              <a:gs pos="0">
                <a:schemeClr val="accent1">
                  <a:gamma/>
                  <a:tint val="0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tint val="0"/>
                  <a:invGamma/>
                </a:schemeClr>
              </a:gs>
            </a:gsLst>
            <a:lin ang="2700000" scaled="1"/>
          </a:gradFill>
          <a:ln w="38100" algn="ctr">
            <a:noFill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endParaRPr lang="zh-CN" altLang="en-US"/>
          </a:p>
        </p:txBody>
      </p:sp>
      <p:sp>
        <p:nvSpPr>
          <p:cNvPr id="90136" name="Oval 24"/>
          <p:cNvSpPr>
            <a:spLocks noChangeArrowheads="1"/>
          </p:cNvSpPr>
          <p:nvPr/>
        </p:nvSpPr>
        <p:spPr bwMode="gray">
          <a:xfrm>
            <a:off x="3529013" y="1100138"/>
            <a:ext cx="1703387" cy="1687512"/>
          </a:xfrm>
          <a:prstGeom prst="ellipse">
            <a:avLst/>
          </a:prstGeom>
          <a:gradFill rotWithShape="1">
            <a:gsLst>
              <a:gs pos="0">
                <a:schemeClr val="accent1">
                  <a:alpha val="32001"/>
                </a:schemeClr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2700000" scaled="1"/>
          </a:gradFill>
          <a:ln w="38100" algn="ctr">
            <a:noFill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endParaRPr lang="zh-CN" altLang="en-US"/>
          </a:p>
        </p:txBody>
      </p:sp>
      <p:sp>
        <p:nvSpPr>
          <p:cNvPr id="90137" name="Oval 25"/>
          <p:cNvSpPr>
            <a:spLocks noChangeArrowheads="1"/>
          </p:cNvSpPr>
          <p:nvPr/>
        </p:nvSpPr>
        <p:spPr bwMode="gray">
          <a:xfrm>
            <a:off x="3640138" y="1211263"/>
            <a:ext cx="1481137" cy="1466850"/>
          </a:xfrm>
          <a:prstGeom prst="ellipse">
            <a:avLst/>
          </a:prstGeom>
          <a:gradFill rotWithShape="1">
            <a:gsLst>
              <a:gs pos="0">
                <a:schemeClr val="accent1">
                  <a:gamma/>
                  <a:shade val="54118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54118"/>
                  <a:invGamma/>
                </a:schemeClr>
              </a:gs>
            </a:gsLst>
            <a:lin ang="18900000" scaled="1"/>
          </a:gradFill>
          <a:ln w="38100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endParaRPr lang="zh-CN" altLang="en-US"/>
          </a:p>
        </p:txBody>
      </p:sp>
      <p:sp>
        <p:nvSpPr>
          <p:cNvPr id="90138" name="Oval 26"/>
          <p:cNvSpPr>
            <a:spLocks noChangeArrowheads="1"/>
          </p:cNvSpPr>
          <p:nvPr/>
        </p:nvSpPr>
        <p:spPr bwMode="gray">
          <a:xfrm>
            <a:off x="3641725" y="1212850"/>
            <a:ext cx="1481138" cy="1466850"/>
          </a:xfrm>
          <a:prstGeom prst="ellipse">
            <a:avLst/>
          </a:prstGeom>
          <a:gradFill rotWithShape="1">
            <a:gsLst>
              <a:gs pos="0">
                <a:schemeClr val="accent1">
                  <a:gamma/>
                  <a:shade val="63529"/>
                  <a:invGamma/>
                </a:schemeClr>
              </a:gs>
              <a:gs pos="100000">
                <a:schemeClr val="accent1">
                  <a:alpha val="0"/>
                </a:schemeClr>
              </a:gs>
            </a:gsLst>
            <a:lin ang="2700000" scaled="1"/>
          </a:gradFill>
          <a:ln w="38100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endParaRPr lang="zh-CN" altLang="en-US"/>
          </a:p>
        </p:txBody>
      </p:sp>
      <p:sp>
        <p:nvSpPr>
          <p:cNvPr id="19481" name="Oval 27"/>
          <p:cNvSpPr>
            <a:spLocks noChangeArrowheads="1"/>
          </p:cNvSpPr>
          <p:nvPr/>
        </p:nvSpPr>
        <p:spPr bwMode="gray">
          <a:xfrm>
            <a:off x="3713163" y="1282700"/>
            <a:ext cx="1333500" cy="1320800"/>
          </a:xfrm>
          <a:prstGeom prst="ellipse">
            <a:avLst/>
          </a:prstGeom>
          <a:solidFill>
            <a:srgbClr val="333333"/>
          </a:solidFill>
          <a:ln>
            <a:noFill/>
          </a:ln>
          <a:extLs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endParaRPr lang="zh-CN" altLang="en-US"/>
          </a:p>
        </p:txBody>
      </p:sp>
      <p:grpSp>
        <p:nvGrpSpPr>
          <p:cNvPr id="4" name="Group 28"/>
          <p:cNvGrpSpPr>
            <a:grpSpLocks/>
          </p:cNvGrpSpPr>
          <p:nvPr/>
        </p:nvGrpSpPr>
        <p:grpSpPr bwMode="auto">
          <a:xfrm>
            <a:off x="3735388" y="1298575"/>
            <a:ext cx="1290637" cy="1277938"/>
            <a:chOff x="4166" y="1706"/>
            <a:chExt cx="1252" cy="1252"/>
          </a:xfrm>
        </p:grpSpPr>
        <p:sp>
          <p:nvSpPr>
            <p:cNvPr id="19492" name="Oval 29"/>
            <p:cNvSpPr>
              <a:spLocks noChangeArrowheads="1"/>
            </p:cNvSpPr>
            <p:nvPr/>
          </p:nvSpPr>
          <p:spPr bwMode="gray">
            <a:xfrm>
              <a:off x="4166" y="1706"/>
              <a:ext cx="1252" cy="1252"/>
            </a:xfrm>
            <a:prstGeom prst="ellipse">
              <a:avLst/>
            </a:prstGeom>
            <a:gradFill rotWithShape="1">
              <a:gsLst>
                <a:gs pos="0">
                  <a:srgbClr val="636869"/>
                </a:gs>
                <a:gs pos="100000">
                  <a:srgbClr val="D6E1E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/>
            <a:p>
              <a:endParaRPr lang="zh-CN" altLang="en-US"/>
            </a:p>
          </p:txBody>
        </p:sp>
        <p:sp>
          <p:nvSpPr>
            <p:cNvPr id="19493" name="Oval 30"/>
            <p:cNvSpPr>
              <a:spLocks noChangeArrowheads="1"/>
            </p:cNvSpPr>
            <p:nvPr/>
          </p:nvSpPr>
          <p:spPr bwMode="gray">
            <a:xfrm>
              <a:off x="4182" y="1713"/>
              <a:ext cx="1222" cy="1221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F1F5F5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/>
            <a:p>
              <a:endParaRPr lang="zh-CN" altLang="en-US"/>
            </a:p>
          </p:txBody>
        </p:sp>
        <p:sp>
          <p:nvSpPr>
            <p:cNvPr id="19494" name="Oval 31"/>
            <p:cNvSpPr>
              <a:spLocks noChangeArrowheads="1"/>
            </p:cNvSpPr>
            <p:nvPr/>
          </p:nvSpPr>
          <p:spPr bwMode="gray">
            <a:xfrm>
              <a:off x="4195" y="1725"/>
              <a:ext cx="1162" cy="1141"/>
            </a:xfrm>
            <a:prstGeom prst="ellipse">
              <a:avLst/>
            </a:prstGeom>
            <a:gradFill rotWithShape="1">
              <a:gsLst>
                <a:gs pos="0">
                  <a:srgbClr val="AAB2B3"/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/>
            <a:p>
              <a:endParaRPr lang="zh-CN" altLang="en-US"/>
            </a:p>
          </p:txBody>
        </p:sp>
        <p:sp>
          <p:nvSpPr>
            <p:cNvPr id="19495" name="Oval 32"/>
            <p:cNvSpPr>
              <a:spLocks noChangeArrowheads="1"/>
            </p:cNvSpPr>
            <p:nvPr/>
          </p:nvSpPr>
          <p:spPr bwMode="gray">
            <a:xfrm>
              <a:off x="4263" y="1757"/>
              <a:ext cx="1033" cy="926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D6E1E2">
                    <a:alpha val="37999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/>
            <a:p>
              <a:endParaRPr lang="zh-CN" altLang="en-US"/>
            </a:p>
          </p:txBody>
        </p:sp>
      </p:grpSp>
      <p:grpSp>
        <p:nvGrpSpPr>
          <p:cNvPr id="5" name="Group 33"/>
          <p:cNvGrpSpPr>
            <a:grpSpLocks/>
          </p:cNvGrpSpPr>
          <p:nvPr/>
        </p:nvGrpSpPr>
        <p:grpSpPr bwMode="auto">
          <a:xfrm>
            <a:off x="6205538" y="1298575"/>
            <a:ext cx="1292225" cy="1277938"/>
            <a:chOff x="4166" y="1706"/>
            <a:chExt cx="1252" cy="1252"/>
          </a:xfrm>
        </p:grpSpPr>
        <p:sp>
          <p:nvSpPr>
            <p:cNvPr id="19488" name="Oval 34"/>
            <p:cNvSpPr>
              <a:spLocks noChangeArrowheads="1"/>
            </p:cNvSpPr>
            <p:nvPr/>
          </p:nvSpPr>
          <p:spPr bwMode="gray">
            <a:xfrm>
              <a:off x="4166" y="1706"/>
              <a:ext cx="1252" cy="1252"/>
            </a:xfrm>
            <a:prstGeom prst="ellipse">
              <a:avLst/>
            </a:prstGeom>
            <a:gradFill rotWithShape="1">
              <a:gsLst>
                <a:gs pos="0">
                  <a:srgbClr val="636869"/>
                </a:gs>
                <a:gs pos="100000">
                  <a:srgbClr val="D6E1E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/>
            <a:p>
              <a:endParaRPr lang="zh-CN" altLang="en-US"/>
            </a:p>
          </p:txBody>
        </p:sp>
        <p:sp>
          <p:nvSpPr>
            <p:cNvPr id="19489" name="Oval 35"/>
            <p:cNvSpPr>
              <a:spLocks noChangeArrowheads="1"/>
            </p:cNvSpPr>
            <p:nvPr/>
          </p:nvSpPr>
          <p:spPr bwMode="gray">
            <a:xfrm>
              <a:off x="4182" y="1713"/>
              <a:ext cx="1222" cy="1221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F1F5F5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/>
            <a:p>
              <a:endParaRPr lang="zh-CN" altLang="en-US"/>
            </a:p>
          </p:txBody>
        </p:sp>
        <p:sp>
          <p:nvSpPr>
            <p:cNvPr id="19490" name="Oval 36"/>
            <p:cNvSpPr>
              <a:spLocks noChangeArrowheads="1"/>
            </p:cNvSpPr>
            <p:nvPr/>
          </p:nvSpPr>
          <p:spPr bwMode="gray">
            <a:xfrm>
              <a:off x="4195" y="1725"/>
              <a:ext cx="1162" cy="1141"/>
            </a:xfrm>
            <a:prstGeom prst="ellipse">
              <a:avLst/>
            </a:prstGeom>
            <a:gradFill rotWithShape="1">
              <a:gsLst>
                <a:gs pos="0">
                  <a:srgbClr val="AAB2B3"/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/>
            <a:p>
              <a:endParaRPr lang="zh-CN" altLang="en-US"/>
            </a:p>
          </p:txBody>
        </p:sp>
        <p:sp>
          <p:nvSpPr>
            <p:cNvPr id="19491" name="Oval 37"/>
            <p:cNvSpPr>
              <a:spLocks noChangeArrowheads="1"/>
            </p:cNvSpPr>
            <p:nvPr/>
          </p:nvSpPr>
          <p:spPr bwMode="gray">
            <a:xfrm>
              <a:off x="4263" y="1757"/>
              <a:ext cx="1033" cy="926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D6E1E2">
                    <a:alpha val="37999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/>
            <a:p>
              <a:endParaRPr lang="zh-CN" altLang="en-US"/>
            </a:p>
          </p:txBody>
        </p:sp>
      </p:grpSp>
      <p:sp>
        <p:nvSpPr>
          <p:cNvPr id="19484" name="Text Box 38"/>
          <p:cNvSpPr txBox="1">
            <a:spLocks noChangeArrowheads="1"/>
          </p:cNvSpPr>
          <p:nvPr/>
        </p:nvSpPr>
        <p:spPr bwMode="gray">
          <a:xfrm>
            <a:off x="1403350" y="1341438"/>
            <a:ext cx="898525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9pPr>
          </a:lstStyle>
          <a:p>
            <a:pPr algn="ctr"/>
            <a:r>
              <a:rPr lang="en-US" altLang="zh-CN" sz="6600">
                <a:solidFill>
                  <a:srgbClr val="000000"/>
                </a:solidFill>
                <a:ea typeface="宋体" pitchFamily="2" charset="-122"/>
              </a:rPr>
              <a:t>1</a:t>
            </a:r>
          </a:p>
        </p:txBody>
      </p:sp>
      <p:sp>
        <p:nvSpPr>
          <p:cNvPr id="19485" name="Text Box 39"/>
          <p:cNvSpPr txBox="1">
            <a:spLocks noChangeArrowheads="1"/>
          </p:cNvSpPr>
          <p:nvPr/>
        </p:nvSpPr>
        <p:spPr bwMode="gray">
          <a:xfrm>
            <a:off x="4060825" y="1341438"/>
            <a:ext cx="657225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9pPr>
          </a:lstStyle>
          <a:p>
            <a:pPr algn="ctr"/>
            <a:r>
              <a:rPr lang="en-US" altLang="zh-CN" sz="6600">
                <a:solidFill>
                  <a:srgbClr val="000000"/>
                </a:solidFill>
                <a:ea typeface="宋体" pitchFamily="2" charset="-122"/>
              </a:rPr>
              <a:t>2</a:t>
            </a:r>
          </a:p>
        </p:txBody>
      </p:sp>
      <p:sp>
        <p:nvSpPr>
          <p:cNvPr id="19486" name="Text Box 40"/>
          <p:cNvSpPr txBox="1">
            <a:spLocks noChangeArrowheads="1"/>
          </p:cNvSpPr>
          <p:nvPr/>
        </p:nvSpPr>
        <p:spPr bwMode="gray">
          <a:xfrm>
            <a:off x="6527800" y="1384300"/>
            <a:ext cx="657225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9pPr>
          </a:lstStyle>
          <a:p>
            <a:pPr algn="ctr"/>
            <a:r>
              <a:rPr lang="en-US" altLang="zh-CN" sz="6600">
                <a:solidFill>
                  <a:srgbClr val="000000"/>
                </a:solidFill>
                <a:ea typeface="宋体" pitchFamily="2" charset="-122"/>
              </a:rPr>
              <a:t>3</a:t>
            </a:r>
          </a:p>
        </p:txBody>
      </p:sp>
      <p:sp>
        <p:nvSpPr>
          <p:cNvPr id="4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107950" y="6453188"/>
            <a:ext cx="2133600" cy="365125"/>
          </a:xfrm>
        </p:spPr>
        <p:txBody>
          <a:bodyPr/>
          <a:lstStyle/>
          <a:p>
            <a:pPr algn="l">
              <a:defRPr/>
            </a:pPr>
            <a:r>
              <a:rPr lang="zh-CN" altLang="en-US" dirty="0"/>
              <a:t>北京吉亚伟业科技有限公司</a:t>
            </a:r>
            <a:endParaRPr lang="en-US" altLang="zh-CN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0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0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0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01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01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01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01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01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01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01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01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0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0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0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01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01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01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01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01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01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01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01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0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0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0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01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01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01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01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01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01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01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01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0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0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0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01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01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01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01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01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01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01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01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4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4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4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47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4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47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4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47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4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47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47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48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48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48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48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48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48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48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48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8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0" dur="500"/>
                                        <p:tgtEl>
                                          <p:spTgt spid="19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4" dur="500"/>
                                        <p:tgtEl>
                                          <p:spTgt spid="90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 nodeType="clickPar">
                      <p:stCondLst>
                        <p:cond delay="indefinite"/>
                      </p:stCondLst>
                      <p:childTnLst>
                        <p:par>
                          <p:cTn id="1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0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0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0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013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01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013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01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013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01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013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013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4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0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0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0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013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01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013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01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013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01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013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013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5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0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0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0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013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01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013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01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013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01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013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013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7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0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0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0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013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01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013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01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013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01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013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9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013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9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4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4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4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48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48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48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48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48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48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48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48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0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2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48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48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48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48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48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48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48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48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40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2" dur="500"/>
                                        <p:tgtEl>
                                          <p:spTgt spid="19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4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6" dur="500"/>
                                        <p:tgtEl>
                                          <p:spTgt spid="90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7" fill="hold" nodeType="clickPar">
                      <p:stCondLst>
                        <p:cond delay="indefinite"/>
                      </p:stCondLst>
                      <p:childTnLst>
                        <p:par>
                          <p:cTn id="2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0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0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0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01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01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01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01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01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01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01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01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0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0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0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01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01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01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01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01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01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01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01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8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0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0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0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01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0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01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0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01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0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01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01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9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0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0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0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01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01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01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01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01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01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01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01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1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4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4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4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47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4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47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4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47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4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47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47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2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4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4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4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4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48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48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48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48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48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48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48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48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6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4" dur="500"/>
                                        <p:tgtEl>
                                          <p:spTgt spid="90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14" grpId="0" animBg="1"/>
      <p:bldP spid="90115" grpId="0" animBg="1"/>
      <p:bldP spid="90116" grpId="0" animBg="1"/>
      <p:bldP spid="19464" grpId="0" animBg="1"/>
      <p:bldP spid="19465" grpId="0" animBg="1"/>
      <p:bldP spid="90120" grpId="0" animBg="1"/>
      <p:bldP spid="90121" grpId="0" animBg="1"/>
      <p:bldP spid="90122" grpId="0" animBg="1"/>
      <p:bldP spid="90123" grpId="0" animBg="1"/>
      <p:bldP spid="19470" grpId="0" animBg="1"/>
      <p:bldP spid="90125" grpId="0" animBg="1"/>
      <p:bldP spid="90126" grpId="0" animBg="1"/>
      <p:bldP spid="90127" grpId="0" animBg="1"/>
      <p:bldP spid="90128" grpId="0" animBg="1"/>
      <p:bldP spid="19475" grpId="0" animBg="1"/>
      <p:bldP spid="90135" grpId="0" animBg="1"/>
      <p:bldP spid="90136" grpId="0" animBg="1"/>
      <p:bldP spid="90137" grpId="0" animBg="1"/>
      <p:bldP spid="90138" grpId="0" animBg="1"/>
      <p:bldP spid="19481" grpId="0" animBg="1"/>
      <p:bldP spid="19484" grpId="0"/>
      <p:bldP spid="19485" grpId="0"/>
      <p:bldP spid="19486" grpId="0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暗香扑面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</a:majorFont>
      <a:minorFont>
        <a:latin typeface="Franklin Gothic Book"/>
        <a:ea typeface=""/>
        <a:cs typeface=""/>
        <a:font script="Jpan" typeface="HG創英角ｺﾞｼｯｸUB"/>
        <a:font script="Hang" typeface="맑은 고딕"/>
        <a:font script="Hans" typeface="黑体"/>
        <a:font script="Hant" typeface="新細明體"/>
        <a:font script="Arab" typeface="Arial"/>
        <a:font script="Hebr" typeface="Arial"/>
        <a:font script="Thai" typeface="Cordian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3374</TotalTime>
  <Words>1023</Words>
  <Application>Microsoft Office PowerPoint</Application>
  <PresentationFormat>全屏显示(4:3)</PresentationFormat>
  <Paragraphs>150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1" baseType="lpstr">
      <vt:lpstr>微软雅黑</vt:lpstr>
      <vt:lpstr>Wingdings</vt:lpstr>
      <vt:lpstr>Arial</vt:lpstr>
      <vt:lpstr>Franklin Gothic Book</vt:lpstr>
      <vt:lpstr>宋体</vt:lpstr>
      <vt:lpstr>Verdana</vt:lpstr>
      <vt:lpstr>Franklin Gothic Medium</vt:lpstr>
      <vt:lpstr>Office 主题</vt:lpstr>
      <vt:lpstr>PowerPoint 演示文稿</vt:lpstr>
      <vt:lpstr>目    录</vt:lpstr>
      <vt:lpstr> 第一章：场景</vt:lpstr>
      <vt:lpstr>第二章：功能</vt:lpstr>
      <vt:lpstr> 第三章：特点</vt:lpstr>
      <vt:lpstr>第四章：技术实现方式（即实现电话追踪功能）</vt:lpstr>
      <vt:lpstr>第五章：作用</vt:lpstr>
      <vt:lpstr>第六章：与传统监测的区别</vt:lpstr>
      <vt:lpstr>第七章：合作流程</vt:lpstr>
      <vt:lpstr>第八章：公司介绍</vt:lpstr>
      <vt:lpstr>PowerPoint 演示文稿</vt:lpstr>
      <vt:lpstr>联系方式</vt:lpstr>
      <vt:lpstr>PowerPoint 演示文稿</vt:lpstr>
    </vt:vector>
  </TitlesOfParts>
  <Company>上海诺睿网络信息科技有限公司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www.iloveppt.org</dc:creator>
  <cp:lastModifiedBy>闪闪</cp:lastModifiedBy>
  <cp:revision>288</cp:revision>
  <dcterms:created xsi:type="dcterms:W3CDTF">2010-02-22T07:41:47Z</dcterms:created>
  <dcterms:modified xsi:type="dcterms:W3CDTF">2022-10-17T07:04:12Z</dcterms:modified>
</cp:coreProperties>
</file>